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3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4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5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6.xml" ContentType="application/vnd.openxmlformats-officedocument.theme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theme/theme7.xml" ContentType="application/vnd.openxmlformats-officedocument.theme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theme/theme8.xml" ContentType="application/vnd.openxmlformats-officedocument.theme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theme/theme9.xml" ContentType="application/vnd.openxmlformats-officedocument.theme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theme/theme10.xml" ContentType="application/vnd.openxmlformats-officedocument.theme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theme/theme11.xml" ContentType="application/vnd.openxmlformats-officedocument.theme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theme/theme12.xml" ContentType="application/vnd.openxmlformats-officedocument.theme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theme/theme13.xml" ContentType="application/vnd.openxmlformats-officedocument.theme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theme/theme14.xml" ContentType="application/vnd.openxmlformats-officedocument.theme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theme/theme15.xml" ContentType="application/vnd.openxmlformats-officedocument.theme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theme/theme16.xml" ContentType="application/vnd.openxmlformats-officedocument.theme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theme/theme17.xml" ContentType="application/vnd.openxmlformats-officedocument.theme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theme/theme18.xml" ContentType="application/vnd.openxmlformats-officedocument.theme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theme/theme19.xml" ContentType="application/vnd.openxmlformats-officedocument.theme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theme/theme20.xml" ContentType="application/vnd.openxmlformats-officedocument.theme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theme/theme21.xml" ContentType="application/vnd.openxmlformats-officedocument.theme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theme/theme22.xml" ContentType="application/vnd.openxmlformats-officedocument.theme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theme/theme23.xml" ContentType="application/vnd.openxmlformats-officedocument.theme+xml"/>
  <Override PartName="/ppt/theme/theme2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86" r:id="rId2"/>
    <p:sldMasterId id="2147483712" r:id="rId3"/>
    <p:sldMasterId id="2147483738" r:id="rId4"/>
    <p:sldMasterId id="2147483764" r:id="rId5"/>
    <p:sldMasterId id="2147483790" r:id="rId6"/>
    <p:sldMasterId id="2147483816" r:id="rId7"/>
    <p:sldMasterId id="2147483842" r:id="rId8"/>
    <p:sldMasterId id="2147483868" r:id="rId9"/>
    <p:sldMasterId id="2147483894" r:id="rId10"/>
    <p:sldMasterId id="2147483920" r:id="rId11"/>
    <p:sldMasterId id="2147483946" r:id="rId12"/>
    <p:sldMasterId id="2147483972" r:id="rId13"/>
    <p:sldMasterId id="2147483998" r:id="rId14"/>
    <p:sldMasterId id="2147484024" r:id="rId15"/>
    <p:sldMasterId id="2147484050" r:id="rId16"/>
    <p:sldMasterId id="2147484076" r:id="rId17"/>
    <p:sldMasterId id="2147484102" r:id="rId18"/>
    <p:sldMasterId id="2147484128" r:id="rId19"/>
    <p:sldMasterId id="2147484154" r:id="rId20"/>
    <p:sldMasterId id="2147484180" r:id="rId21"/>
    <p:sldMasterId id="2147484244" r:id="rId22"/>
    <p:sldMasterId id="2147484271" r:id="rId23"/>
  </p:sldMasterIdLst>
  <p:notesMasterIdLst>
    <p:notesMasterId r:id="rId55"/>
  </p:notesMasterIdLst>
  <p:sldIdLst>
    <p:sldId id="258" r:id="rId24"/>
    <p:sldId id="257" r:id="rId25"/>
    <p:sldId id="261" r:id="rId26"/>
    <p:sldId id="288" r:id="rId27"/>
    <p:sldId id="274" r:id="rId28"/>
    <p:sldId id="362" r:id="rId29"/>
    <p:sldId id="363" r:id="rId30"/>
    <p:sldId id="385" r:id="rId31"/>
    <p:sldId id="364" r:id="rId32"/>
    <p:sldId id="365" r:id="rId33"/>
    <p:sldId id="366" r:id="rId34"/>
    <p:sldId id="367" r:id="rId35"/>
    <p:sldId id="375" r:id="rId36"/>
    <p:sldId id="358" r:id="rId37"/>
    <p:sldId id="296" r:id="rId38"/>
    <p:sldId id="370" r:id="rId39"/>
    <p:sldId id="371" r:id="rId40"/>
    <p:sldId id="373" r:id="rId41"/>
    <p:sldId id="380" r:id="rId42"/>
    <p:sldId id="381" r:id="rId43"/>
    <p:sldId id="376" r:id="rId44"/>
    <p:sldId id="377" r:id="rId45"/>
    <p:sldId id="378" r:id="rId46"/>
    <p:sldId id="386" r:id="rId47"/>
    <p:sldId id="359" r:id="rId48"/>
    <p:sldId id="382" r:id="rId49"/>
    <p:sldId id="383" r:id="rId50"/>
    <p:sldId id="384" r:id="rId51"/>
    <p:sldId id="360" r:id="rId52"/>
    <p:sldId id="269" r:id="rId53"/>
    <p:sldId id="300" r:id="rId54"/>
  </p:sldIdLst>
  <p:sldSz cx="9144000" cy="5143500" type="screen16x9"/>
  <p:notesSz cx="6858000" cy="9144000"/>
  <p:defaultTextStyle>
    <a:defPPr>
      <a:defRPr lang="zh-CN"/>
    </a:defPPr>
    <a:lvl1pPr marL="0" algn="l" defTabSz="876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38183" algn="l" defTabSz="876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876377" algn="l" defTabSz="876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14564" algn="l" defTabSz="876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752746" algn="l" defTabSz="876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190932" algn="l" defTabSz="876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629132" algn="l" defTabSz="876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067305" algn="l" defTabSz="876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505502" algn="l" defTabSz="876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8573"/>
    <a:srgbClr val="0088EE"/>
    <a:srgbClr val="632472"/>
    <a:srgbClr val="B772BA"/>
    <a:srgbClr val="511D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58" autoAdjust="0"/>
    <p:restoredTop sz="94660"/>
  </p:normalViewPr>
  <p:slideViewPr>
    <p:cSldViewPr>
      <p:cViewPr varScale="1">
        <p:scale>
          <a:sx n="141" d="100"/>
          <a:sy n="141" d="100"/>
        </p:scale>
        <p:origin x="126" y="12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3.xml"/><Relationship Id="rId39" Type="http://schemas.openxmlformats.org/officeDocument/2006/relationships/slide" Target="slides/slide16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1.xml"/><Relationship Id="rId42" Type="http://schemas.openxmlformats.org/officeDocument/2006/relationships/slide" Target="slides/slide19.xml"/><Relationship Id="rId47" Type="http://schemas.openxmlformats.org/officeDocument/2006/relationships/slide" Target="slides/slide24.xml"/><Relationship Id="rId50" Type="http://schemas.openxmlformats.org/officeDocument/2006/relationships/slide" Target="slides/slide27.xml"/><Relationship Id="rId55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.xml"/><Relationship Id="rId32" Type="http://schemas.openxmlformats.org/officeDocument/2006/relationships/slide" Target="slides/slide9.xml"/><Relationship Id="rId37" Type="http://schemas.openxmlformats.org/officeDocument/2006/relationships/slide" Target="slides/slide14.xml"/><Relationship Id="rId40" Type="http://schemas.openxmlformats.org/officeDocument/2006/relationships/slide" Target="slides/slide17.xml"/><Relationship Id="rId45" Type="http://schemas.openxmlformats.org/officeDocument/2006/relationships/slide" Target="slides/slide22.xml"/><Relationship Id="rId53" Type="http://schemas.openxmlformats.org/officeDocument/2006/relationships/slide" Target="slides/slide30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9" Type="http://schemas.openxmlformats.org/officeDocument/2006/relationships/slideMaster" Target="slideMasters/slideMaster1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4.xml"/><Relationship Id="rId30" Type="http://schemas.openxmlformats.org/officeDocument/2006/relationships/slide" Target="slides/slide7.xml"/><Relationship Id="rId35" Type="http://schemas.openxmlformats.org/officeDocument/2006/relationships/slide" Target="slides/slide12.xml"/><Relationship Id="rId43" Type="http://schemas.openxmlformats.org/officeDocument/2006/relationships/slide" Target="slides/slide20.xml"/><Relationship Id="rId48" Type="http://schemas.openxmlformats.org/officeDocument/2006/relationships/slide" Target="slides/slide25.xml"/><Relationship Id="rId56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2.xml"/><Relationship Id="rId33" Type="http://schemas.openxmlformats.org/officeDocument/2006/relationships/slide" Target="slides/slide10.xml"/><Relationship Id="rId38" Type="http://schemas.openxmlformats.org/officeDocument/2006/relationships/slide" Target="slides/slide15.xml"/><Relationship Id="rId46" Type="http://schemas.openxmlformats.org/officeDocument/2006/relationships/slide" Target="slides/slide23.xml"/><Relationship Id="rId59" Type="http://schemas.openxmlformats.org/officeDocument/2006/relationships/tableStyles" Target="tableStyles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8.xml"/><Relationship Id="rId54" Type="http://schemas.openxmlformats.org/officeDocument/2006/relationships/slide" Target="slides/slide3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5.xml"/><Relationship Id="rId36" Type="http://schemas.openxmlformats.org/officeDocument/2006/relationships/slide" Target="slides/slide13.xml"/><Relationship Id="rId49" Type="http://schemas.openxmlformats.org/officeDocument/2006/relationships/slide" Target="slides/slide26.xml"/><Relationship Id="rId57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8.xml"/><Relationship Id="rId44" Type="http://schemas.openxmlformats.org/officeDocument/2006/relationships/slide" Target="slides/slide21.xml"/><Relationship Id="rId52" Type="http://schemas.openxmlformats.org/officeDocument/2006/relationships/slide" Target="slides/slide2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2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申請人!$C$3:$C$21</c:f>
              <c:strCache>
                <c:ptCount val="19"/>
                <c:pt idx="0">
                  <c:v>國科會</c:v>
                </c:pt>
                <c:pt idx="1">
                  <c:v>台灣大學</c:v>
                </c:pt>
                <c:pt idx="2">
                  <c:v>正修科大</c:v>
                </c:pt>
                <c:pt idx="3">
                  <c:v>明新科大</c:v>
                </c:pt>
                <c:pt idx="4">
                  <c:v>南開技術學院</c:v>
                </c:pt>
                <c:pt idx="5">
                  <c:v>鴻海</c:v>
                </c:pt>
                <c:pt idx="6">
                  <c:v>中科院</c:v>
                </c:pt>
                <c:pt idx="7">
                  <c:v>三洋電機</c:v>
                </c:pt>
                <c:pt idx="8">
                  <c:v>恆智重機</c:v>
                </c:pt>
                <c:pt idx="9">
                  <c:v>岩璟實業公司</c:v>
                </c:pt>
                <c:pt idx="10">
                  <c:v>橋記工業公司</c:v>
                </c:pt>
                <c:pt idx="11">
                  <c:v>羅伯科技US</c:v>
                </c:pt>
                <c:pt idx="12">
                  <c:v>工業摺紙公司US</c:v>
                </c:pt>
                <c:pt idx="13">
                  <c:v>克瑞杜公司US</c:v>
                </c:pt>
                <c:pt idx="14">
                  <c:v>電產新寶公司JP</c:v>
                </c:pt>
                <c:pt idx="15">
                  <c:v>蘇妮公司JP</c:v>
                </c:pt>
                <c:pt idx="16">
                  <c:v>神鋼電機JP</c:v>
                </c:pt>
                <c:pt idx="17">
                  <c:v>國內個人申請</c:v>
                </c:pt>
                <c:pt idx="18">
                  <c:v>國外個人申請</c:v>
                </c:pt>
              </c:strCache>
            </c:strRef>
          </c:cat>
          <c:val>
            <c:numRef>
              <c:f>申請人!$D$3:$D$21</c:f>
              <c:numCache>
                <c:formatCode>General</c:formatCode>
                <c:ptCount val="19"/>
                <c:pt idx="0">
                  <c:v>1</c:v>
                </c:pt>
                <c:pt idx="1">
                  <c:v>1</c:v>
                </c:pt>
                <c:pt idx="2">
                  <c:v>3</c:v>
                </c:pt>
                <c:pt idx="3">
                  <c:v>4</c:v>
                </c:pt>
                <c:pt idx="4">
                  <c:v>2</c:v>
                </c:pt>
                <c:pt idx="5">
                  <c:v>3</c:v>
                </c:pt>
                <c:pt idx="6">
                  <c:v>5</c:v>
                </c:pt>
                <c:pt idx="7">
                  <c:v>2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2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8</c:v>
                </c:pt>
                <c:pt idx="1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C4-4E73-98D2-03D6E28EC9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-1858071920"/>
        <c:axId val="-1858070288"/>
      </c:barChart>
      <c:catAx>
        <c:axId val="-1858071920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1858070288"/>
        <c:crosses val="autoZero"/>
        <c:auto val="1"/>
        <c:lblAlgn val="ctr"/>
        <c:lblOffset val="100"/>
        <c:noMultiLvlLbl val="0"/>
      </c:catAx>
      <c:valAx>
        <c:axId val="-18580702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18580719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20A125-4227-4BDA-BC7B-4793AFFFCD84}" type="datetimeFigureOut">
              <a:rPr lang="zh-CN" altLang="en-US" smtClean="0"/>
              <a:pPr/>
              <a:t>2019/1/7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191943-51BD-4131-B271-DC25003004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306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76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38183" algn="l" defTabSz="876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876377" algn="l" defTabSz="876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14564" algn="l" defTabSz="876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752746" algn="l" defTabSz="876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190932" algn="l" defTabSz="876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629132" algn="l" defTabSz="876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067305" algn="l" defTabSz="876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505502" algn="l" defTabSz="876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3200" b="0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C2EFC-28F3-48C0-BF6B-230A53BCFDFC}" type="slidenum">
              <a:rPr lang="es-MX" smtClean="0">
                <a:solidFill>
                  <a:prstClr val="black"/>
                </a:solidFill>
              </a:rPr>
              <a:pPr/>
              <a:t>1</a:t>
            </a:fld>
            <a:endParaRPr lang="es-MX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3540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91943-51BD-4131-B271-DC25003004B7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949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91943-51BD-4131-B271-DC25003004B7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093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91943-51BD-4131-B271-DC25003004B7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255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C2EFC-28F3-48C0-BF6B-230A53BCFDFC}" type="slidenum">
              <a:rPr lang="es-MX" smtClean="0">
                <a:solidFill>
                  <a:prstClr val="black"/>
                </a:solidFill>
              </a:rPr>
              <a:pPr/>
              <a:t>31</a:t>
            </a:fld>
            <a:endParaRPr lang="es-MX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539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C2EFC-28F3-48C0-BF6B-230A53BCFDFC}" type="slidenum">
              <a:rPr lang="es-MX" smtClean="0">
                <a:solidFill>
                  <a:prstClr val="black"/>
                </a:solidFill>
              </a:rPr>
              <a:pPr/>
              <a:t>2</a:t>
            </a:fld>
            <a:endParaRPr lang="es-MX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516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SV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C2EFC-28F3-48C0-BF6B-230A53BCFDFC}" type="slidenum">
              <a:rPr lang="es-MX" smtClean="0">
                <a:solidFill>
                  <a:prstClr val="black"/>
                </a:solidFill>
              </a:rPr>
              <a:pPr/>
              <a:t>3</a:t>
            </a:fld>
            <a:endParaRPr lang="es-MX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024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91943-51BD-4131-B271-DC25003004B7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71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91943-51BD-4131-B271-DC25003004B7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497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91943-51BD-4131-B271-DC25003004B7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2995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91943-51BD-4131-B271-DC25003004B7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615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91943-51BD-4131-B271-DC25003004B7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565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AE882-252E-4B18-B851-34198A1E84F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563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05" tIns="16484" rIns="32905" bIns="16484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8304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36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3082005" y="1796053"/>
            <a:ext cx="1912438" cy="1889991"/>
          </a:xfrm>
          <a:prstGeom prst="ellipse">
            <a:avLst/>
          </a:prstGeom>
          <a:solidFill>
            <a:schemeClr val="bg1">
              <a:lumMod val="85000"/>
              <a:alpha val="50000"/>
            </a:schemeClr>
          </a:solidFill>
          <a:ln w="1143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3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28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4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88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285" indent="0" algn="ctr">
              <a:buNone/>
              <a:defRPr sz="700"/>
            </a:lvl2pPr>
            <a:lvl3pPr marL="328557" indent="0" algn="ctr">
              <a:buNone/>
              <a:defRPr sz="700"/>
            </a:lvl3pPr>
            <a:lvl4pPr marL="492827" indent="0" algn="ctr">
              <a:buNone/>
              <a:defRPr sz="600"/>
            </a:lvl4pPr>
            <a:lvl5pPr marL="657106" indent="0" algn="ctr">
              <a:buNone/>
              <a:defRPr sz="600"/>
            </a:lvl5pPr>
            <a:lvl6pPr marL="821386" indent="0" algn="ctr">
              <a:buNone/>
              <a:defRPr sz="600"/>
            </a:lvl6pPr>
            <a:lvl7pPr marL="985659" indent="0" algn="ctr">
              <a:buNone/>
              <a:defRPr sz="600"/>
            </a:lvl7pPr>
            <a:lvl8pPr marL="1149938" indent="0" algn="ctr">
              <a:buNone/>
              <a:defRPr sz="600"/>
            </a:lvl8pPr>
            <a:lvl9pPr marL="131421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05" tIns="16484" rIns="32905" bIns="16484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8304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8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984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  <p:bldP spid="16" grpId="0"/>
    </p:bld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96" tIns="16523" rIns="32996" bIns="1652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0753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599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816003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ank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294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75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753" indent="0" algn="ctr">
              <a:buNone/>
              <a:defRPr sz="700"/>
            </a:lvl2pPr>
            <a:lvl3pPr marL="329480" indent="0" algn="ctr">
              <a:buNone/>
              <a:defRPr sz="700"/>
            </a:lvl3pPr>
            <a:lvl4pPr marL="494218" indent="0" algn="ctr">
              <a:buNone/>
              <a:defRPr sz="600"/>
            </a:lvl4pPr>
            <a:lvl5pPr marL="658961" indent="0" algn="ctr">
              <a:buNone/>
              <a:defRPr sz="600"/>
            </a:lvl5pPr>
            <a:lvl6pPr marL="823701" indent="0" algn="ctr">
              <a:buNone/>
              <a:defRPr sz="600"/>
            </a:lvl6pPr>
            <a:lvl7pPr marL="988441" indent="0" algn="ctr">
              <a:buNone/>
              <a:defRPr sz="600"/>
            </a:lvl7pPr>
            <a:lvl8pPr marL="1153182" indent="0" algn="ctr">
              <a:buNone/>
              <a:defRPr sz="600"/>
            </a:lvl8pPr>
            <a:lvl9pPr marL="1317921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48999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ank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545754" y="243478"/>
            <a:ext cx="6117686" cy="380082"/>
          </a:xfrm>
        </p:spPr>
        <p:txBody>
          <a:bodyPr anchor="b">
            <a:normAutofit/>
          </a:bodyPr>
          <a:lstStyle>
            <a:lvl1pPr marL="0" algn="r" defTabSz="3294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6256364" y="601975"/>
            <a:ext cx="2396360" cy="173033"/>
          </a:xfrm>
        </p:spPr>
        <p:txBody>
          <a:bodyPr anchor="ctr">
            <a:normAutofit/>
          </a:bodyPr>
          <a:lstStyle>
            <a:lvl1pPr marL="0" indent="0" algn="r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753" indent="0" algn="ctr">
              <a:buNone/>
              <a:defRPr sz="700"/>
            </a:lvl2pPr>
            <a:lvl3pPr marL="329480" indent="0" algn="ctr">
              <a:buNone/>
              <a:defRPr sz="700"/>
            </a:lvl3pPr>
            <a:lvl4pPr marL="494218" indent="0" algn="ctr">
              <a:buNone/>
              <a:defRPr sz="600"/>
            </a:lvl4pPr>
            <a:lvl5pPr marL="658961" indent="0" algn="ctr">
              <a:buNone/>
              <a:defRPr sz="600"/>
            </a:lvl5pPr>
            <a:lvl6pPr marL="823701" indent="0" algn="ctr">
              <a:buNone/>
              <a:defRPr sz="600"/>
            </a:lvl6pPr>
            <a:lvl7pPr marL="988441" indent="0" algn="ctr">
              <a:buNone/>
              <a:defRPr sz="600"/>
            </a:lvl7pPr>
            <a:lvl8pPr marL="1153182" indent="0" algn="ctr">
              <a:buNone/>
              <a:defRPr sz="600"/>
            </a:lvl8pPr>
            <a:lvl9pPr marL="1317921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28141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294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75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753" indent="0" algn="ctr">
              <a:buNone/>
              <a:defRPr sz="700"/>
            </a:lvl2pPr>
            <a:lvl3pPr marL="329480" indent="0" algn="ctr">
              <a:buNone/>
              <a:defRPr sz="700"/>
            </a:lvl3pPr>
            <a:lvl4pPr marL="494218" indent="0" algn="ctr">
              <a:buNone/>
              <a:defRPr sz="600"/>
            </a:lvl4pPr>
            <a:lvl5pPr marL="658961" indent="0" algn="ctr">
              <a:buNone/>
              <a:defRPr sz="600"/>
            </a:lvl5pPr>
            <a:lvl6pPr marL="823701" indent="0" algn="ctr">
              <a:buNone/>
              <a:defRPr sz="600"/>
            </a:lvl6pPr>
            <a:lvl7pPr marL="988441" indent="0" algn="ctr">
              <a:buNone/>
              <a:defRPr sz="600"/>
            </a:lvl7pPr>
            <a:lvl8pPr marL="1153182" indent="0" algn="ctr">
              <a:buNone/>
              <a:defRPr sz="600"/>
            </a:lvl8pPr>
            <a:lvl9pPr marL="1317921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96" tIns="16523" rIns="32996" bIns="1652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0753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25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 Rectángulo"/>
          <p:cNvSpPr/>
          <p:nvPr userDrawn="1"/>
        </p:nvSpPr>
        <p:spPr bwMode="auto">
          <a:xfrm>
            <a:off x="3055037" y="4200263"/>
            <a:ext cx="852394" cy="342743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lIns="0" tIns="0" rIns="0" bIns="0" rtlCol="0" anchor="ctr"/>
          <a:lstStyle/>
          <a:p>
            <a:pPr algn="ctr" defTabSz="870753"/>
            <a:endParaRPr lang="es-SV">
              <a:solidFill>
                <a:srgbClr val="000000"/>
              </a:solidFill>
            </a:endParaRPr>
          </a:p>
        </p:txBody>
      </p:sp>
      <p:sp>
        <p:nvSpPr>
          <p:cNvPr id="12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23770" y="1038292"/>
            <a:ext cx="3355556" cy="347407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4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294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5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75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753" indent="0" algn="ctr">
              <a:buNone/>
              <a:defRPr sz="700"/>
            </a:lvl2pPr>
            <a:lvl3pPr marL="329480" indent="0" algn="ctr">
              <a:buNone/>
              <a:defRPr sz="700"/>
            </a:lvl3pPr>
            <a:lvl4pPr marL="494218" indent="0" algn="ctr">
              <a:buNone/>
              <a:defRPr sz="600"/>
            </a:lvl4pPr>
            <a:lvl5pPr marL="658961" indent="0" algn="ctr">
              <a:buNone/>
              <a:defRPr sz="600"/>
            </a:lvl5pPr>
            <a:lvl6pPr marL="823701" indent="0" algn="ctr">
              <a:buNone/>
              <a:defRPr sz="600"/>
            </a:lvl6pPr>
            <a:lvl7pPr marL="988441" indent="0" algn="ctr">
              <a:buNone/>
              <a:defRPr sz="600"/>
            </a:lvl7pPr>
            <a:lvl8pPr marL="1153182" indent="0" algn="ctr">
              <a:buNone/>
              <a:defRPr sz="600"/>
            </a:lvl8pPr>
            <a:lvl9pPr marL="1317921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96" tIns="16523" rIns="32996" bIns="1652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0753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059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4" grpId="0"/>
      <p:bldP spid="1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8" grpId="0"/>
    </p:bld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4572000" y="1204881"/>
            <a:ext cx="4572000" cy="308811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294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75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753" indent="0" algn="ctr">
              <a:buNone/>
              <a:defRPr sz="700"/>
            </a:lvl2pPr>
            <a:lvl3pPr marL="329480" indent="0" algn="ctr">
              <a:buNone/>
              <a:defRPr sz="700"/>
            </a:lvl3pPr>
            <a:lvl4pPr marL="494218" indent="0" algn="ctr">
              <a:buNone/>
              <a:defRPr sz="600"/>
            </a:lvl4pPr>
            <a:lvl5pPr marL="658961" indent="0" algn="ctr">
              <a:buNone/>
              <a:defRPr sz="600"/>
            </a:lvl5pPr>
            <a:lvl6pPr marL="823701" indent="0" algn="ctr">
              <a:buNone/>
              <a:defRPr sz="600"/>
            </a:lvl6pPr>
            <a:lvl7pPr marL="988441" indent="0" algn="ctr">
              <a:buNone/>
              <a:defRPr sz="600"/>
            </a:lvl7pPr>
            <a:lvl8pPr marL="1153182" indent="0" algn="ctr">
              <a:buNone/>
              <a:defRPr sz="600"/>
            </a:lvl8pPr>
            <a:lvl9pPr marL="1317921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96" tIns="16523" rIns="32996" bIns="1652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0753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70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/>
    </p:bld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1589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96" tIns="16523" rIns="32996" bIns="1652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0753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3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276652"/>
            <a:ext cx="6117686" cy="380082"/>
          </a:xfrm>
        </p:spPr>
        <p:txBody>
          <a:bodyPr anchor="b">
            <a:normAutofit/>
          </a:bodyPr>
          <a:lstStyle>
            <a:lvl1pPr marL="0" algn="l" defTabSz="3294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5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2635149"/>
            <a:ext cx="2396360" cy="173033"/>
          </a:xfrm>
        </p:spPr>
        <p:txBody>
          <a:bodyPr anchor="ctr">
            <a:normAutofit/>
          </a:bodyPr>
          <a:lstStyle>
            <a:lvl1pPr marL="0" indent="0" algn="l" defTabSz="32948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s-ES" sz="1000" kern="1200" baseline="0" dirty="0" smtClean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753" indent="0" algn="ctr">
              <a:buNone/>
              <a:defRPr sz="700"/>
            </a:lvl2pPr>
            <a:lvl3pPr marL="329480" indent="0" algn="ctr">
              <a:buNone/>
              <a:defRPr sz="700"/>
            </a:lvl3pPr>
            <a:lvl4pPr marL="494218" indent="0" algn="ctr">
              <a:buNone/>
              <a:defRPr sz="600"/>
            </a:lvl4pPr>
            <a:lvl5pPr marL="658961" indent="0" algn="ctr">
              <a:buNone/>
              <a:defRPr sz="600"/>
            </a:lvl5pPr>
            <a:lvl6pPr marL="823701" indent="0" algn="ctr">
              <a:buNone/>
              <a:defRPr sz="600"/>
            </a:lvl6pPr>
            <a:lvl7pPr marL="988441" indent="0" algn="ctr">
              <a:buNone/>
              <a:defRPr sz="600"/>
            </a:lvl7pPr>
            <a:lvl8pPr marL="1153182" indent="0" algn="ctr">
              <a:buNone/>
              <a:defRPr sz="600"/>
            </a:lvl8pPr>
            <a:lvl9pPr marL="1317921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35260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1" grpId="0"/>
      <p:bldP spid="22" grpId="0"/>
      <p:bldP spid="24" grpId="0"/>
      <p:bldP spid="2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20650" y="1040497"/>
            <a:ext cx="8101719" cy="177086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4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5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75"/>
            <a:ext cx="2396360" cy="173033"/>
          </a:xfrm>
        </p:spPr>
        <p:txBody>
          <a:bodyPr anchor="ctr">
            <a:normAutofit/>
          </a:bodyPr>
          <a:lstStyle>
            <a:lvl1pPr marL="0" indent="0" algn="l" defTabSz="32948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753" indent="0" algn="ctr">
              <a:buNone/>
              <a:defRPr sz="700"/>
            </a:lvl2pPr>
            <a:lvl3pPr marL="329480" indent="0" algn="ctr">
              <a:buNone/>
              <a:defRPr sz="700"/>
            </a:lvl3pPr>
            <a:lvl4pPr marL="494218" indent="0" algn="ctr">
              <a:buNone/>
              <a:defRPr sz="600"/>
            </a:lvl4pPr>
            <a:lvl5pPr marL="658961" indent="0" algn="ctr">
              <a:buNone/>
              <a:defRPr sz="600"/>
            </a:lvl5pPr>
            <a:lvl6pPr marL="823701" indent="0" algn="ctr">
              <a:buNone/>
              <a:defRPr sz="600"/>
            </a:lvl6pPr>
            <a:lvl7pPr marL="988441" indent="0" algn="ctr">
              <a:buNone/>
              <a:defRPr sz="600"/>
            </a:lvl7pPr>
            <a:lvl8pPr marL="1153182" indent="0" algn="ctr">
              <a:buNone/>
              <a:defRPr sz="600"/>
            </a:lvl8pPr>
            <a:lvl9pPr marL="1317921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96" tIns="16523" rIns="32996" bIns="1652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0753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24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8" grpId="0"/>
    </p:bld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3082005" y="1796053"/>
            <a:ext cx="1912438" cy="1889991"/>
          </a:xfrm>
          <a:prstGeom prst="ellipse">
            <a:avLst/>
          </a:prstGeom>
          <a:solidFill>
            <a:schemeClr val="bg1">
              <a:lumMod val="85000"/>
              <a:alpha val="50000"/>
            </a:schemeClr>
          </a:solidFill>
          <a:ln w="1143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3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294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4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75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753" indent="0" algn="ctr">
              <a:buNone/>
              <a:defRPr sz="700"/>
            </a:lvl2pPr>
            <a:lvl3pPr marL="329480" indent="0" algn="ctr">
              <a:buNone/>
              <a:defRPr sz="700"/>
            </a:lvl3pPr>
            <a:lvl4pPr marL="494218" indent="0" algn="ctr">
              <a:buNone/>
              <a:defRPr sz="600"/>
            </a:lvl4pPr>
            <a:lvl5pPr marL="658961" indent="0" algn="ctr">
              <a:buNone/>
              <a:defRPr sz="600"/>
            </a:lvl5pPr>
            <a:lvl6pPr marL="823701" indent="0" algn="ctr">
              <a:buNone/>
              <a:defRPr sz="600"/>
            </a:lvl6pPr>
            <a:lvl7pPr marL="988441" indent="0" algn="ctr">
              <a:buNone/>
              <a:defRPr sz="600"/>
            </a:lvl7pPr>
            <a:lvl8pPr marL="1153182" indent="0" algn="ctr">
              <a:buNone/>
              <a:defRPr sz="600"/>
            </a:lvl8pPr>
            <a:lvl9pPr marL="1317921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96" tIns="16523" rIns="32996" bIns="1652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0753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8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938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  <p:bldP spid="16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251997" y="1137382"/>
            <a:ext cx="2801379" cy="197436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57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905" tIns="16484" rIns="32905" bIns="1648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68304"/>
            <a:endParaRPr lang="es-SV" dirty="0"/>
          </a:p>
        </p:txBody>
      </p:sp>
      <p:sp>
        <p:nvSpPr>
          <p:cNvPr id="9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3171507" y="1137382"/>
            <a:ext cx="2801379" cy="197436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57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905" tIns="16484" rIns="32905" bIns="1648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68304"/>
            <a:endParaRPr lang="es-SV" dirty="0"/>
          </a:p>
        </p:txBody>
      </p:sp>
      <p:sp>
        <p:nvSpPr>
          <p:cNvPr id="10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6091016" y="1137382"/>
            <a:ext cx="2801379" cy="197436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57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905" tIns="16484" rIns="32905" bIns="1648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68304"/>
            <a:endParaRPr lang="es-SV" dirty="0"/>
          </a:p>
        </p:txBody>
      </p:sp>
      <p:sp>
        <p:nvSpPr>
          <p:cNvPr id="19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28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0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88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285" indent="0" algn="ctr">
              <a:buNone/>
              <a:defRPr sz="700"/>
            </a:lvl2pPr>
            <a:lvl3pPr marL="328557" indent="0" algn="ctr">
              <a:buNone/>
              <a:defRPr sz="700"/>
            </a:lvl3pPr>
            <a:lvl4pPr marL="492827" indent="0" algn="ctr">
              <a:buNone/>
              <a:defRPr sz="600"/>
            </a:lvl4pPr>
            <a:lvl5pPr marL="657106" indent="0" algn="ctr">
              <a:buNone/>
              <a:defRPr sz="600"/>
            </a:lvl5pPr>
            <a:lvl6pPr marL="821386" indent="0" algn="ctr">
              <a:buNone/>
              <a:defRPr sz="600"/>
            </a:lvl6pPr>
            <a:lvl7pPr marL="985659" indent="0" algn="ctr">
              <a:buNone/>
              <a:defRPr sz="600"/>
            </a:lvl7pPr>
            <a:lvl8pPr marL="1149938" indent="0" algn="ctr">
              <a:buNone/>
              <a:defRPr sz="600"/>
            </a:lvl8pPr>
            <a:lvl9pPr marL="131421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05" tIns="16484" rIns="32905" bIns="16484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8304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3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24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9" grpId="0"/>
      <p:bldP spid="20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2" grpId="0"/>
    </p:bld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251984" y="1137382"/>
            <a:ext cx="2801379" cy="197436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57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996" tIns="16523" rIns="32996" bIns="1652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70753"/>
            <a:endParaRPr lang="es-SV" dirty="0"/>
          </a:p>
        </p:txBody>
      </p:sp>
      <p:sp>
        <p:nvSpPr>
          <p:cNvPr id="9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3171494" y="1137382"/>
            <a:ext cx="2801379" cy="197436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57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996" tIns="16523" rIns="32996" bIns="1652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70753"/>
            <a:endParaRPr lang="es-SV" dirty="0"/>
          </a:p>
        </p:txBody>
      </p:sp>
      <p:sp>
        <p:nvSpPr>
          <p:cNvPr id="10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6091003" y="1137382"/>
            <a:ext cx="2801379" cy="197436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57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996" tIns="16523" rIns="32996" bIns="1652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70753"/>
            <a:endParaRPr lang="es-SV" dirty="0"/>
          </a:p>
        </p:txBody>
      </p:sp>
      <p:sp>
        <p:nvSpPr>
          <p:cNvPr id="19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294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0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75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753" indent="0" algn="ctr">
              <a:buNone/>
              <a:defRPr sz="700"/>
            </a:lvl2pPr>
            <a:lvl3pPr marL="329480" indent="0" algn="ctr">
              <a:buNone/>
              <a:defRPr sz="700"/>
            </a:lvl3pPr>
            <a:lvl4pPr marL="494218" indent="0" algn="ctr">
              <a:buNone/>
              <a:defRPr sz="600"/>
            </a:lvl4pPr>
            <a:lvl5pPr marL="658961" indent="0" algn="ctr">
              <a:buNone/>
              <a:defRPr sz="600"/>
            </a:lvl5pPr>
            <a:lvl6pPr marL="823701" indent="0" algn="ctr">
              <a:buNone/>
              <a:defRPr sz="600"/>
            </a:lvl6pPr>
            <a:lvl7pPr marL="988441" indent="0" algn="ctr">
              <a:buNone/>
              <a:defRPr sz="600"/>
            </a:lvl7pPr>
            <a:lvl8pPr marL="1153182" indent="0" algn="ctr">
              <a:buNone/>
              <a:defRPr sz="600"/>
            </a:lvl8pPr>
            <a:lvl9pPr marL="1317921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96" tIns="16523" rIns="32996" bIns="1652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0753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3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53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9" grpId="0"/>
      <p:bldP spid="20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2" grpId="0"/>
    </p:bld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0" y="2571193"/>
            <a:ext cx="4572152" cy="12661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4571848" y="1305574"/>
            <a:ext cx="4572152" cy="12661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294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75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753" indent="0" algn="ctr">
              <a:buNone/>
              <a:defRPr sz="700"/>
            </a:lvl2pPr>
            <a:lvl3pPr marL="329480" indent="0" algn="ctr">
              <a:buNone/>
              <a:defRPr sz="700"/>
            </a:lvl3pPr>
            <a:lvl4pPr marL="494218" indent="0" algn="ctr">
              <a:buNone/>
              <a:defRPr sz="600"/>
            </a:lvl4pPr>
            <a:lvl5pPr marL="658961" indent="0" algn="ctr">
              <a:buNone/>
              <a:defRPr sz="600"/>
            </a:lvl5pPr>
            <a:lvl6pPr marL="823701" indent="0" algn="ctr">
              <a:buNone/>
              <a:defRPr sz="600"/>
            </a:lvl6pPr>
            <a:lvl7pPr marL="988441" indent="0" algn="ctr">
              <a:buNone/>
              <a:defRPr sz="600"/>
            </a:lvl7pPr>
            <a:lvl8pPr marL="1153182" indent="0" algn="ctr">
              <a:buNone/>
              <a:defRPr sz="600"/>
            </a:lvl8pPr>
            <a:lvl9pPr marL="1317921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96" tIns="16523" rIns="32996" bIns="1652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0753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33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2" grpId="0"/>
      <p:bldP spid="1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8" grpId="0"/>
    </p:bld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858149" cy="380082"/>
          </a:xfrm>
        </p:spPr>
        <p:txBody>
          <a:bodyPr anchor="b">
            <a:normAutofit/>
          </a:bodyPr>
          <a:lstStyle>
            <a:lvl1pPr algn="l" defTabSz="3294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75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753" indent="0" algn="ctr">
              <a:buNone/>
              <a:defRPr sz="700"/>
            </a:lvl2pPr>
            <a:lvl3pPr marL="329480" indent="0" algn="ctr">
              <a:buNone/>
              <a:defRPr sz="700"/>
            </a:lvl3pPr>
            <a:lvl4pPr marL="494218" indent="0" algn="ctr">
              <a:buNone/>
              <a:defRPr sz="600"/>
            </a:lvl4pPr>
            <a:lvl5pPr marL="658961" indent="0" algn="ctr">
              <a:buNone/>
              <a:defRPr sz="600"/>
            </a:lvl5pPr>
            <a:lvl6pPr marL="823701" indent="0" algn="ctr">
              <a:buNone/>
              <a:defRPr sz="600"/>
            </a:lvl6pPr>
            <a:lvl7pPr marL="988441" indent="0" algn="ctr">
              <a:buNone/>
              <a:defRPr sz="600"/>
            </a:lvl7pPr>
            <a:lvl8pPr marL="1153182" indent="0" algn="ctr">
              <a:buNone/>
              <a:defRPr sz="600"/>
            </a:lvl8pPr>
            <a:lvl9pPr marL="1317921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90152" y="4767306"/>
            <a:ext cx="2026312" cy="273812"/>
          </a:xfrm>
          <a:prstGeom prst="rect">
            <a:avLst/>
          </a:prstGeom>
        </p:spPr>
        <p:txBody>
          <a:bodyPr lIns="32996" tIns="16523" rIns="32996" bIns="16523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defTabSz="870753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5179528" y="0"/>
            <a:ext cx="3964472" cy="51435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60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3" presetClass="entr" presetSubtype="28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7" grpId="0" animBg="1"/>
      <p:bldP spid="8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13157" y="243478"/>
            <a:ext cx="6117686" cy="380082"/>
          </a:xfrm>
        </p:spPr>
        <p:txBody>
          <a:bodyPr anchor="b">
            <a:normAutofit/>
          </a:bodyPr>
          <a:lstStyle>
            <a:lvl1pPr marL="0" algn="ctr" defTabSz="3294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373820" y="601975"/>
            <a:ext cx="2396360" cy="173033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753" indent="0" algn="ctr">
              <a:buNone/>
              <a:defRPr sz="700"/>
            </a:lvl2pPr>
            <a:lvl3pPr marL="329480" indent="0" algn="ctr">
              <a:buNone/>
              <a:defRPr sz="700"/>
            </a:lvl3pPr>
            <a:lvl4pPr marL="494218" indent="0" algn="ctr">
              <a:buNone/>
              <a:defRPr sz="600"/>
            </a:lvl4pPr>
            <a:lvl5pPr marL="658961" indent="0" algn="ctr">
              <a:buNone/>
              <a:defRPr sz="600"/>
            </a:lvl5pPr>
            <a:lvl6pPr marL="823701" indent="0" algn="ctr">
              <a:buNone/>
              <a:defRPr sz="600"/>
            </a:lvl6pPr>
            <a:lvl7pPr marL="988441" indent="0" algn="ctr">
              <a:buNone/>
              <a:defRPr sz="600"/>
            </a:lvl7pPr>
            <a:lvl8pPr marL="1153182" indent="0" algn="ctr">
              <a:buNone/>
              <a:defRPr sz="600"/>
            </a:lvl8pPr>
            <a:lvl9pPr marL="1317921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96" tIns="16523" rIns="32996" bIns="1652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0753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339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545754" y="243478"/>
            <a:ext cx="6117686" cy="380082"/>
          </a:xfrm>
        </p:spPr>
        <p:txBody>
          <a:bodyPr anchor="b">
            <a:normAutofit/>
          </a:bodyPr>
          <a:lstStyle>
            <a:lvl1pPr marL="0" algn="r" defTabSz="3294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6256364" y="601975"/>
            <a:ext cx="2396360" cy="173033"/>
          </a:xfrm>
        </p:spPr>
        <p:txBody>
          <a:bodyPr anchor="ctr">
            <a:normAutofit/>
          </a:bodyPr>
          <a:lstStyle>
            <a:lvl1pPr marL="0" indent="0" algn="r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753" indent="0" algn="ctr">
              <a:buNone/>
              <a:defRPr sz="700"/>
            </a:lvl2pPr>
            <a:lvl3pPr marL="329480" indent="0" algn="ctr">
              <a:buNone/>
              <a:defRPr sz="700"/>
            </a:lvl3pPr>
            <a:lvl4pPr marL="494218" indent="0" algn="ctr">
              <a:buNone/>
              <a:defRPr sz="600"/>
            </a:lvl4pPr>
            <a:lvl5pPr marL="658961" indent="0" algn="ctr">
              <a:buNone/>
              <a:defRPr sz="600"/>
            </a:lvl5pPr>
            <a:lvl6pPr marL="823701" indent="0" algn="ctr">
              <a:buNone/>
              <a:defRPr sz="600"/>
            </a:lvl6pPr>
            <a:lvl7pPr marL="988441" indent="0" algn="ctr">
              <a:buNone/>
              <a:defRPr sz="600"/>
            </a:lvl7pPr>
            <a:lvl8pPr marL="1153182" indent="0" algn="ctr">
              <a:buNone/>
              <a:defRPr sz="600"/>
            </a:lvl8pPr>
            <a:lvl9pPr marL="1317921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96" tIns="16523" rIns="32996" bIns="1652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0753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432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49638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96" tIns="16523" rIns="32996" bIns="1652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0753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1589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4374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8"/>
          <p:cNvSpPr>
            <a:spLocks noGrp="1"/>
          </p:cNvSpPr>
          <p:nvPr>
            <p:ph type="pic" sz="quarter" idx="16" hasCustomPrompt="1"/>
          </p:nvPr>
        </p:nvSpPr>
        <p:spPr>
          <a:xfrm>
            <a:off x="3610264" y="1525505"/>
            <a:ext cx="1951545" cy="259526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algn="ctr">
              <a:defRPr sz="1200">
                <a:latin typeface="Calibri" panose="020F0502020204030204" pitchFamily="34" charset="0"/>
              </a:defRPr>
            </a:lvl1pPr>
          </a:lstStyle>
          <a:p>
            <a:r>
              <a:rPr lang="es-ES" dirty="0" err="1" smtClean="0"/>
              <a:t>Image</a:t>
            </a:r>
            <a:r>
              <a:rPr lang="es-ES" dirty="0" smtClean="0"/>
              <a:t> </a:t>
            </a:r>
            <a:r>
              <a:rPr lang="es-ES" dirty="0" err="1" smtClean="0"/>
              <a:t>Holder</a:t>
            </a:r>
            <a:endParaRPr lang="es-ES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294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75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753" indent="0" algn="ctr">
              <a:buNone/>
              <a:defRPr sz="700"/>
            </a:lvl2pPr>
            <a:lvl3pPr marL="329480" indent="0" algn="ctr">
              <a:buNone/>
              <a:defRPr sz="700"/>
            </a:lvl3pPr>
            <a:lvl4pPr marL="494218" indent="0" algn="ctr">
              <a:buNone/>
              <a:defRPr sz="600"/>
            </a:lvl4pPr>
            <a:lvl5pPr marL="658961" indent="0" algn="ctr">
              <a:buNone/>
              <a:defRPr sz="600"/>
            </a:lvl5pPr>
            <a:lvl6pPr marL="823701" indent="0" algn="ctr">
              <a:buNone/>
              <a:defRPr sz="600"/>
            </a:lvl6pPr>
            <a:lvl7pPr marL="988441" indent="0" algn="ctr">
              <a:buNone/>
              <a:defRPr sz="600"/>
            </a:lvl7pPr>
            <a:lvl8pPr marL="1153182" indent="0" algn="ctr">
              <a:buNone/>
              <a:defRPr sz="600"/>
            </a:lvl8pPr>
            <a:lvl9pPr marL="1317921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96" tIns="16523" rIns="32996" bIns="1652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0753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725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/>
          <p:cNvSpPr>
            <a:spLocks noGrp="1"/>
          </p:cNvSpPr>
          <p:nvPr>
            <p:ph type="pic" sz="quarter" idx="10" hasCustomPrompt="1"/>
          </p:nvPr>
        </p:nvSpPr>
        <p:spPr>
          <a:xfrm>
            <a:off x="2623348" y="1531980"/>
            <a:ext cx="3754584" cy="1410109"/>
          </a:xfrm>
          <a:custGeom>
            <a:avLst/>
            <a:gdLst>
              <a:gd name="connsiteX0" fmla="*/ 0 w 10022400"/>
              <a:gd name="connsiteY0" fmla="*/ 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0 w 10022400"/>
              <a:gd name="connsiteY4" fmla="*/ 0 h 3751200"/>
              <a:gd name="connsiteX0" fmla="*/ 219075 w 10022400"/>
              <a:gd name="connsiteY0" fmla="*/ 36195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219075 w 10022400"/>
              <a:gd name="connsiteY4" fmla="*/ 361950 h 3751200"/>
              <a:gd name="connsiteX0" fmla="*/ 400050 w 10022400"/>
              <a:gd name="connsiteY0" fmla="*/ 26670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400050 w 10022400"/>
              <a:gd name="connsiteY4" fmla="*/ 266700 h 3751200"/>
              <a:gd name="connsiteX0" fmla="*/ 523875 w 10022400"/>
              <a:gd name="connsiteY0" fmla="*/ 24765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523875 w 10022400"/>
              <a:gd name="connsiteY4" fmla="*/ 247650 h 3751200"/>
              <a:gd name="connsiteX0" fmla="*/ 523875 w 10022400"/>
              <a:gd name="connsiteY0" fmla="*/ 200025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523875 w 10022400"/>
              <a:gd name="connsiteY4" fmla="*/ 200025 h 3751200"/>
              <a:gd name="connsiteX0" fmla="*/ 504825 w 10022400"/>
              <a:gd name="connsiteY0" fmla="*/ 15240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504825 w 10022400"/>
              <a:gd name="connsiteY4" fmla="*/ 152400 h 3751200"/>
              <a:gd name="connsiteX0" fmla="*/ 476250 w 10022400"/>
              <a:gd name="connsiteY0" fmla="*/ 161925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476250 w 10022400"/>
              <a:gd name="connsiteY4" fmla="*/ 161925 h 3751200"/>
              <a:gd name="connsiteX0" fmla="*/ 476250 w 10022400"/>
              <a:gd name="connsiteY0" fmla="*/ 0 h 3589275"/>
              <a:gd name="connsiteX1" fmla="*/ 9870000 w 10022400"/>
              <a:gd name="connsiteY1" fmla="*/ 19050 h 3589275"/>
              <a:gd name="connsiteX2" fmla="*/ 10022400 w 10022400"/>
              <a:gd name="connsiteY2" fmla="*/ 3589275 h 3589275"/>
              <a:gd name="connsiteX3" fmla="*/ 0 w 10022400"/>
              <a:gd name="connsiteY3" fmla="*/ 3589275 h 3589275"/>
              <a:gd name="connsiteX4" fmla="*/ 476250 w 10022400"/>
              <a:gd name="connsiteY4" fmla="*/ 0 h 3589275"/>
              <a:gd name="connsiteX0" fmla="*/ 476250 w 10022400"/>
              <a:gd name="connsiteY0" fmla="*/ 180975 h 3770250"/>
              <a:gd name="connsiteX1" fmla="*/ 9984300 w 10022400"/>
              <a:gd name="connsiteY1" fmla="*/ 0 h 3770250"/>
              <a:gd name="connsiteX2" fmla="*/ 10022400 w 10022400"/>
              <a:gd name="connsiteY2" fmla="*/ 3770250 h 3770250"/>
              <a:gd name="connsiteX3" fmla="*/ 0 w 10022400"/>
              <a:gd name="connsiteY3" fmla="*/ 3770250 h 3770250"/>
              <a:gd name="connsiteX4" fmla="*/ 476250 w 10022400"/>
              <a:gd name="connsiteY4" fmla="*/ 180975 h 3770250"/>
              <a:gd name="connsiteX0" fmla="*/ 476250 w 10022400"/>
              <a:gd name="connsiteY0" fmla="*/ 142875 h 3732150"/>
              <a:gd name="connsiteX1" fmla="*/ 9965250 w 10022400"/>
              <a:gd name="connsiteY1" fmla="*/ 0 h 3732150"/>
              <a:gd name="connsiteX2" fmla="*/ 10022400 w 10022400"/>
              <a:gd name="connsiteY2" fmla="*/ 3732150 h 3732150"/>
              <a:gd name="connsiteX3" fmla="*/ 0 w 10022400"/>
              <a:gd name="connsiteY3" fmla="*/ 3732150 h 3732150"/>
              <a:gd name="connsiteX4" fmla="*/ 476250 w 10022400"/>
              <a:gd name="connsiteY4" fmla="*/ 142875 h 3732150"/>
              <a:gd name="connsiteX0" fmla="*/ 476250 w 10022400"/>
              <a:gd name="connsiteY0" fmla="*/ 161925 h 3751200"/>
              <a:gd name="connsiteX1" fmla="*/ 9993825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476250 w 10022400"/>
              <a:gd name="connsiteY4" fmla="*/ 161925 h 3751200"/>
              <a:gd name="connsiteX0" fmla="*/ 295275 w 9841425"/>
              <a:gd name="connsiteY0" fmla="*/ 161925 h 3751200"/>
              <a:gd name="connsiteX1" fmla="*/ 9812850 w 9841425"/>
              <a:gd name="connsiteY1" fmla="*/ 0 h 3751200"/>
              <a:gd name="connsiteX2" fmla="*/ 9841425 w 9841425"/>
              <a:gd name="connsiteY2" fmla="*/ 3751200 h 3751200"/>
              <a:gd name="connsiteX3" fmla="*/ 0 w 9841425"/>
              <a:gd name="connsiteY3" fmla="*/ 3570225 h 3751200"/>
              <a:gd name="connsiteX4" fmla="*/ 295275 w 9841425"/>
              <a:gd name="connsiteY4" fmla="*/ 161925 h 3751200"/>
              <a:gd name="connsiteX0" fmla="*/ 419100 w 9965250"/>
              <a:gd name="connsiteY0" fmla="*/ 161925 h 3751200"/>
              <a:gd name="connsiteX1" fmla="*/ 9936675 w 9965250"/>
              <a:gd name="connsiteY1" fmla="*/ 0 h 3751200"/>
              <a:gd name="connsiteX2" fmla="*/ 9965250 w 9965250"/>
              <a:gd name="connsiteY2" fmla="*/ 3751200 h 3751200"/>
              <a:gd name="connsiteX3" fmla="*/ 0 w 9965250"/>
              <a:gd name="connsiteY3" fmla="*/ 3627375 h 3751200"/>
              <a:gd name="connsiteX4" fmla="*/ 419100 w 9965250"/>
              <a:gd name="connsiteY4" fmla="*/ 161925 h 3751200"/>
              <a:gd name="connsiteX0" fmla="*/ 457200 w 10003350"/>
              <a:gd name="connsiteY0" fmla="*/ 161925 h 3751200"/>
              <a:gd name="connsiteX1" fmla="*/ 9974775 w 10003350"/>
              <a:gd name="connsiteY1" fmla="*/ 0 h 3751200"/>
              <a:gd name="connsiteX2" fmla="*/ 10003350 w 10003350"/>
              <a:gd name="connsiteY2" fmla="*/ 3751200 h 3751200"/>
              <a:gd name="connsiteX3" fmla="*/ 0 w 10003350"/>
              <a:gd name="connsiteY3" fmla="*/ 3617850 h 3751200"/>
              <a:gd name="connsiteX4" fmla="*/ 457200 w 10003350"/>
              <a:gd name="connsiteY4" fmla="*/ 161925 h 3751200"/>
              <a:gd name="connsiteX0" fmla="*/ 466725 w 10012875"/>
              <a:gd name="connsiteY0" fmla="*/ 161925 h 3751200"/>
              <a:gd name="connsiteX1" fmla="*/ 9984300 w 10012875"/>
              <a:gd name="connsiteY1" fmla="*/ 0 h 3751200"/>
              <a:gd name="connsiteX2" fmla="*/ 10012875 w 10012875"/>
              <a:gd name="connsiteY2" fmla="*/ 3751200 h 3751200"/>
              <a:gd name="connsiteX3" fmla="*/ 0 w 10012875"/>
              <a:gd name="connsiteY3" fmla="*/ 3636900 h 3751200"/>
              <a:gd name="connsiteX4" fmla="*/ 466725 w 10012875"/>
              <a:gd name="connsiteY4" fmla="*/ 161925 h 3751200"/>
              <a:gd name="connsiteX0" fmla="*/ 447675 w 10012875"/>
              <a:gd name="connsiteY0" fmla="*/ 161925 h 3751200"/>
              <a:gd name="connsiteX1" fmla="*/ 9984300 w 10012875"/>
              <a:gd name="connsiteY1" fmla="*/ 0 h 3751200"/>
              <a:gd name="connsiteX2" fmla="*/ 10012875 w 10012875"/>
              <a:gd name="connsiteY2" fmla="*/ 3751200 h 3751200"/>
              <a:gd name="connsiteX3" fmla="*/ 0 w 10012875"/>
              <a:gd name="connsiteY3" fmla="*/ 3636900 h 3751200"/>
              <a:gd name="connsiteX4" fmla="*/ 447675 w 10012875"/>
              <a:gd name="connsiteY4" fmla="*/ 161925 h 3751200"/>
              <a:gd name="connsiteX0" fmla="*/ 438150 w 10012875"/>
              <a:gd name="connsiteY0" fmla="*/ 161925 h 3751200"/>
              <a:gd name="connsiteX1" fmla="*/ 9984300 w 10012875"/>
              <a:gd name="connsiteY1" fmla="*/ 0 h 3751200"/>
              <a:gd name="connsiteX2" fmla="*/ 10012875 w 10012875"/>
              <a:gd name="connsiteY2" fmla="*/ 3751200 h 3751200"/>
              <a:gd name="connsiteX3" fmla="*/ 0 w 10012875"/>
              <a:gd name="connsiteY3" fmla="*/ 3636900 h 3751200"/>
              <a:gd name="connsiteX4" fmla="*/ 438150 w 10012875"/>
              <a:gd name="connsiteY4" fmla="*/ 161925 h 3751200"/>
              <a:gd name="connsiteX0" fmla="*/ 438150 w 9984300"/>
              <a:gd name="connsiteY0" fmla="*/ 161925 h 3703575"/>
              <a:gd name="connsiteX1" fmla="*/ 9984300 w 9984300"/>
              <a:gd name="connsiteY1" fmla="*/ 0 h 3703575"/>
              <a:gd name="connsiteX2" fmla="*/ 9879525 w 9984300"/>
              <a:gd name="connsiteY2" fmla="*/ 3703575 h 3703575"/>
              <a:gd name="connsiteX3" fmla="*/ 0 w 9984300"/>
              <a:gd name="connsiteY3" fmla="*/ 3636900 h 3703575"/>
              <a:gd name="connsiteX4" fmla="*/ 438150 w 9984300"/>
              <a:gd name="connsiteY4" fmla="*/ 161925 h 3703575"/>
              <a:gd name="connsiteX0" fmla="*/ 438150 w 9984300"/>
              <a:gd name="connsiteY0" fmla="*/ 161925 h 3713100"/>
              <a:gd name="connsiteX1" fmla="*/ 9984300 w 9984300"/>
              <a:gd name="connsiteY1" fmla="*/ 0 h 3713100"/>
              <a:gd name="connsiteX2" fmla="*/ 9927150 w 9984300"/>
              <a:gd name="connsiteY2" fmla="*/ 3713100 h 3713100"/>
              <a:gd name="connsiteX3" fmla="*/ 0 w 9984300"/>
              <a:gd name="connsiteY3" fmla="*/ 3636900 h 3713100"/>
              <a:gd name="connsiteX4" fmla="*/ 438150 w 9984300"/>
              <a:gd name="connsiteY4" fmla="*/ 161925 h 3713100"/>
              <a:gd name="connsiteX0" fmla="*/ 438150 w 9984300"/>
              <a:gd name="connsiteY0" fmla="*/ 161925 h 3760725"/>
              <a:gd name="connsiteX1" fmla="*/ 9984300 w 9984300"/>
              <a:gd name="connsiteY1" fmla="*/ 0 h 3760725"/>
              <a:gd name="connsiteX2" fmla="*/ 9965250 w 9984300"/>
              <a:gd name="connsiteY2" fmla="*/ 3760725 h 3760725"/>
              <a:gd name="connsiteX3" fmla="*/ 0 w 9984300"/>
              <a:gd name="connsiteY3" fmla="*/ 3636900 h 3760725"/>
              <a:gd name="connsiteX4" fmla="*/ 438150 w 9984300"/>
              <a:gd name="connsiteY4" fmla="*/ 161925 h 3760725"/>
              <a:gd name="connsiteX0" fmla="*/ 438150 w 9984300"/>
              <a:gd name="connsiteY0" fmla="*/ 161925 h 3732150"/>
              <a:gd name="connsiteX1" fmla="*/ 9984300 w 9984300"/>
              <a:gd name="connsiteY1" fmla="*/ 0 h 3732150"/>
              <a:gd name="connsiteX2" fmla="*/ 9984300 w 9984300"/>
              <a:gd name="connsiteY2" fmla="*/ 3732150 h 3732150"/>
              <a:gd name="connsiteX3" fmla="*/ 0 w 9984300"/>
              <a:gd name="connsiteY3" fmla="*/ 3636900 h 3732150"/>
              <a:gd name="connsiteX4" fmla="*/ 438150 w 9984300"/>
              <a:gd name="connsiteY4" fmla="*/ 161925 h 3732150"/>
              <a:gd name="connsiteX0" fmla="*/ 438150 w 10012875"/>
              <a:gd name="connsiteY0" fmla="*/ 161925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38150 w 10012875"/>
              <a:gd name="connsiteY4" fmla="*/ 161925 h 3760725"/>
              <a:gd name="connsiteX0" fmla="*/ 466725 w 10012875"/>
              <a:gd name="connsiteY0" fmla="*/ 152400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66725 w 10012875"/>
              <a:gd name="connsiteY4" fmla="*/ 152400 h 3760725"/>
              <a:gd name="connsiteX0" fmla="*/ 457200 w 10012875"/>
              <a:gd name="connsiteY0" fmla="*/ 152400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57200 w 10012875"/>
              <a:gd name="connsiteY4" fmla="*/ 152400 h 3760725"/>
              <a:gd name="connsiteX0" fmla="*/ 438150 w 10012875"/>
              <a:gd name="connsiteY0" fmla="*/ 152400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38150 w 10012875"/>
              <a:gd name="connsiteY4" fmla="*/ 152400 h 376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2875" h="3760725">
                <a:moveTo>
                  <a:pt x="438150" y="152400"/>
                </a:moveTo>
                <a:lnTo>
                  <a:pt x="9984300" y="0"/>
                </a:lnTo>
                <a:lnTo>
                  <a:pt x="10012875" y="3760725"/>
                </a:lnTo>
                <a:lnTo>
                  <a:pt x="0" y="3636900"/>
                </a:lnTo>
                <a:lnTo>
                  <a:pt x="438150" y="1524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scene3d>
            <a:camera prst="perspectiveContrastingLeftFacing" fov="600000">
              <a:rot lat="21061425" lon="3660000" rev="20937095"/>
            </a:camera>
            <a:lightRig rig="threePt" dir="t"/>
          </a:scene3d>
          <a:sp3d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r">
              <a:defRPr lang="es-ES" sz="1500" baseline="0" dirty="0">
                <a:latin typeface="Calibri" panose="020F0502020204030204" pitchFamily="34" charset="0"/>
              </a:defRPr>
            </a:lvl1pPr>
            <a:lvl3pPr marL="652915" indent="0" algn="r">
              <a:buNone/>
              <a:defRPr sz="1500" b="1">
                <a:latin typeface="Calibri" panose="020F0502020204030204" pitchFamily="34" charset="0"/>
              </a:defRPr>
            </a:lvl3pPr>
            <a:lvl4pPr marL="979375" indent="0">
              <a:buNone/>
              <a:defRPr/>
            </a:lvl4pPr>
          </a:lstStyle>
          <a:p>
            <a:pPr lvl="0" algn="ctr" defTabSz="870753"/>
            <a:r>
              <a:rPr lang="es-ES" dirty="0" err="1" smtClean="0"/>
              <a:t>Image</a:t>
            </a:r>
            <a:r>
              <a:rPr lang="es-ES" dirty="0" smtClean="0"/>
              <a:t> </a:t>
            </a:r>
            <a:r>
              <a:rPr lang="es-ES" dirty="0" err="1" smtClean="0"/>
              <a:t>holder</a:t>
            </a:r>
            <a:endParaRPr lang="es-ES" dirty="0"/>
          </a:p>
        </p:txBody>
      </p:sp>
      <p:sp>
        <p:nvSpPr>
          <p:cNvPr id="19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294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0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75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753" indent="0" algn="ctr">
              <a:buNone/>
              <a:defRPr sz="700"/>
            </a:lvl2pPr>
            <a:lvl3pPr marL="329480" indent="0" algn="ctr">
              <a:buNone/>
              <a:defRPr sz="700"/>
            </a:lvl3pPr>
            <a:lvl4pPr marL="494218" indent="0" algn="ctr">
              <a:buNone/>
              <a:defRPr sz="600"/>
            </a:lvl4pPr>
            <a:lvl5pPr marL="658961" indent="0" algn="ctr">
              <a:buNone/>
              <a:defRPr sz="600"/>
            </a:lvl5pPr>
            <a:lvl6pPr marL="823701" indent="0" algn="ctr">
              <a:buNone/>
              <a:defRPr sz="600"/>
            </a:lvl6pPr>
            <a:lvl7pPr marL="988441" indent="0" algn="ctr">
              <a:buNone/>
              <a:defRPr sz="600"/>
            </a:lvl7pPr>
            <a:lvl8pPr marL="1153182" indent="0" algn="ctr">
              <a:buNone/>
              <a:defRPr sz="600"/>
            </a:lvl8pPr>
            <a:lvl9pPr marL="1317921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96" tIns="16523" rIns="32996" bIns="1652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0753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3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77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2" grpId="0"/>
    </p:bld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28957" y="1053190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2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2552532" y="1053190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3" name="2 Marcador de posición de imagen"/>
          <p:cNvSpPr>
            <a:spLocks noGrp="1"/>
          </p:cNvSpPr>
          <p:nvPr>
            <p:ph type="pic" sz="quarter" idx="15"/>
          </p:nvPr>
        </p:nvSpPr>
        <p:spPr>
          <a:xfrm>
            <a:off x="4576107" y="1053190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4" name="2 Marcador de posición de imagen"/>
          <p:cNvSpPr>
            <a:spLocks noGrp="1"/>
          </p:cNvSpPr>
          <p:nvPr>
            <p:ph type="pic" sz="quarter" idx="16"/>
          </p:nvPr>
        </p:nvSpPr>
        <p:spPr>
          <a:xfrm>
            <a:off x="6599682" y="1053190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294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75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753" indent="0" algn="ctr">
              <a:buNone/>
              <a:defRPr sz="700"/>
            </a:lvl2pPr>
            <a:lvl3pPr marL="329480" indent="0" algn="ctr">
              <a:buNone/>
              <a:defRPr sz="700"/>
            </a:lvl3pPr>
            <a:lvl4pPr marL="494218" indent="0" algn="ctr">
              <a:buNone/>
              <a:defRPr sz="600"/>
            </a:lvl4pPr>
            <a:lvl5pPr marL="658961" indent="0" algn="ctr">
              <a:buNone/>
              <a:defRPr sz="600"/>
            </a:lvl5pPr>
            <a:lvl6pPr marL="823701" indent="0" algn="ctr">
              <a:buNone/>
              <a:defRPr sz="600"/>
            </a:lvl6pPr>
            <a:lvl7pPr marL="988441" indent="0" algn="ctr">
              <a:buNone/>
              <a:defRPr sz="600"/>
            </a:lvl7pPr>
            <a:lvl8pPr marL="1153182" indent="0" algn="ctr">
              <a:buNone/>
              <a:defRPr sz="600"/>
            </a:lvl8pPr>
            <a:lvl9pPr marL="1317921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8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96" tIns="16523" rIns="32996" bIns="1652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0753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9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80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/>
      <p:bldP spid="19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0" y="2571193"/>
            <a:ext cx="4572152" cy="12661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4571848" y="1305574"/>
            <a:ext cx="4572152" cy="12661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28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88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285" indent="0" algn="ctr">
              <a:buNone/>
              <a:defRPr sz="700"/>
            </a:lvl2pPr>
            <a:lvl3pPr marL="328557" indent="0" algn="ctr">
              <a:buNone/>
              <a:defRPr sz="700"/>
            </a:lvl3pPr>
            <a:lvl4pPr marL="492827" indent="0" algn="ctr">
              <a:buNone/>
              <a:defRPr sz="600"/>
            </a:lvl4pPr>
            <a:lvl5pPr marL="657106" indent="0" algn="ctr">
              <a:buNone/>
              <a:defRPr sz="600"/>
            </a:lvl5pPr>
            <a:lvl6pPr marL="821386" indent="0" algn="ctr">
              <a:buNone/>
              <a:defRPr sz="600"/>
            </a:lvl6pPr>
            <a:lvl7pPr marL="985659" indent="0" algn="ctr">
              <a:buNone/>
              <a:defRPr sz="600"/>
            </a:lvl7pPr>
            <a:lvl8pPr marL="1149938" indent="0" algn="ctr">
              <a:buNone/>
              <a:defRPr sz="600"/>
            </a:lvl8pPr>
            <a:lvl9pPr marL="131421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05" tIns="16484" rIns="32905" bIns="16484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8304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0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2" grpId="0"/>
      <p:bldP spid="1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8" grpId="0"/>
    </p:bld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2278440" y="496584"/>
            <a:ext cx="6192047" cy="2395973"/>
          </a:xfrm>
          <a:prstGeom prst="rect">
            <a:avLst/>
          </a:prstGeom>
          <a:solidFill>
            <a:schemeClr val="bg1">
              <a:lumMod val="85000"/>
            </a:schemeClr>
          </a:solidFill>
          <a:ln w="257175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996" tIns="16523" rIns="32996" bIns="1652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70753"/>
            <a:endParaRPr lang="es-SV" dirty="0"/>
          </a:p>
        </p:txBody>
      </p:sp>
      <p:sp>
        <p:nvSpPr>
          <p:cNvPr id="11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163094" y="1971777"/>
            <a:ext cx="2684975" cy="1737249"/>
          </a:xfrm>
          <a:prstGeom prst="rect">
            <a:avLst/>
          </a:prstGeom>
          <a:solidFill>
            <a:schemeClr val="bg1">
              <a:lumMod val="85000"/>
            </a:schemeClr>
          </a:solidFill>
          <a:ln w="257175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996" tIns="16523" rIns="32996" bIns="1652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70753"/>
            <a:endParaRPr lang="es-SV" dirty="0"/>
          </a:p>
        </p:txBody>
      </p:sp>
      <p:sp>
        <p:nvSpPr>
          <p:cNvPr id="9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41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9" grpId="0"/>
    </p:bld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96" tIns="16523" rIns="32996" bIns="1652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0753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1589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62930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1120508"/>
            <a:ext cx="9144000" cy="276748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96" tIns="16523" rIns="32996" bIns="1652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0753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5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6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294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8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75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753" indent="0" algn="ctr">
              <a:buNone/>
              <a:defRPr sz="700"/>
            </a:lvl2pPr>
            <a:lvl3pPr marL="329480" indent="0" algn="ctr">
              <a:buNone/>
              <a:defRPr sz="700"/>
            </a:lvl3pPr>
            <a:lvl4pPr marL="494218" indent="0" algn="ctr">
              <a:buNone/>
              <a:defRPr sz="600"/>
            </a:lvl4pPr>
            <a:lvl5pPr marL="658961" indent="0" algn="ctr">
              <a:buNone/>
              <a:defRPr sz="600"/>
            </a:lvl5pPr>
            <a:lvl6pPr marL="823701" indent="0" algn="ctr">
              <a:buNone/>
              <a:defRPr sz="600"/>
            </a:lvl6pPr>
            <a:lvl7pPr marL="988441" indent="0" algn="ctr">
              <a:buNone/>
              <a:defRPr sz="600"/>
            </a:lvl7pPr>
            <a:lvl8pPr marL="1153182" indent="0" algn="ctr">
              <a:buNone/>
              <a:defRPr sz="600"/>
            </a:lvl8pPr>
            <a:lvl9pPr marL="1317921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29129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7" grpId="0"/>
      <p:bldP spid="8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122024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0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96" tIns="16523" rIns="32996" bIns="1652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0753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1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4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83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  <p:bldP spid="11" grpId="0"/>
    </p:bld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038" tIns="16541" rIns="33038" bIns="16541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188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308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707500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ank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299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69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969" indent="0" algn="ctr">
              <a:buNone/>
              <a:defRPr sz="700"/>
            </a:lvl2pPr>
            <a:lvl3pPr marL="329911" indent="0" algn="ctr">
              <a:buNone/>
              <a:defRPr sz="700"/>
            </a:lvl3pPr>
            <a:lvl4pPr marL="494860" indent="0" algn="ctr">
              <a:buNone/>
              <a:defRPr sz="600"/>
            </a:lvl4pPr>
            <a:lvl5pPr marL="659819" indent="0" algn="ctr">
              <a:buNone/>
              <a:defRPr sz="600"/>
            </a:lvl5pPr>
            <a:lvl6pPr marL="824773" indent="0" algn="ctr">
              <a:buNone/>
              <a:defRPr sz="600"/>
            </a:lvl6pPr>
            <a:lvl7pPr marL="989726" indent="0" algn="ctr">
              <a:buNone/>
              <a:defRPr sz="600"/>
            </a:lvl7pPr>
            <a:lvl8pPr marL="1154682" indent="0" algn="ctr">
              <a:buNone/>
              <a:defRPr sz="600"/>
            </a:lvl8pPr>
            <a:lvl9pPr marL="131963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799254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ank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545754" y="243478"/>
            <a:ext cx="6117686" cy="380082"/>
          </a:xfrm>
        </p:spPr>
        <p:txBody>
          <a:bodyPr anchor="b">
            <a:normAutofit/>
          </a:bodyPr>
          <a:lstStyle>
            <a:lvl1pPr marL="0" algn="r" defTabSz="3299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6256364" y="601969"/>
            <a:ext cx="2396360" cy="173033"/>
          </a:xfrm>
        </p:spPr>
        <p:txBody>
          <a:bodyPr anchor="ctr">
            <a:normAutofit/>
          </a:bodyPr>
          <a:lstStyle>
            <a:lvl1pPr marL="0" indent="0" algn="r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969" indent="0" algn="ctr">
              <a:buNone/>
              <a:defRPr sz="700"/>
            </a:lvl2pPr>
            <a:lvl3pPr marL="329911" indent="0" algn="ctr">
              <a:buNone/>
              <a:defRPr sz="700"/>
            </a:lvl3pPr>
            <a:lvl4pPr marL="494860" indent="0" algn="ctr">
              <a:buNone/>
              <a:defRPr sz="600"/>
            </a:lvl4pPr>
            <a:lvl5pPr marL="659819" indent="0" algn="ctr">
              <a:buNone/>
              <a:defRPr sz="600"/>
            </a:lvl5pPr>
            <a:lvl6pPr marL="824773" indent="0" algn="ctr">
              <a:buNone/>
              <a:defRPr sz="600"/>
            </a:lvl6pPr>
            <a:lvl7pPr marL="989726" indent="0" algn="ctr">
              <a:buNone/>
              <a:defRPr sz="600"/>
            </a:lvl7pPr>
            <a:lvl8pPr marL="1154682" indent="0" algn="ctr">
              <a:buNone/>
              <a:defRPr sz="600"/>
            </a:lvl8pPr>
            <a:lvl9pPr marL="131963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02629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299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69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969" indent="0" algn="ctr">
              <a:buNone/>
              <a:defRPr sz="700"/>
            </a:lvl2pPr>
            <a:lvl3pPr marL="329911" indent="0" algn="ctr">
              <a:buNone/>
              <a:defRPr sz="700"/>
            </a:lvl3pPr>
            <a:lvl4pPr marL="494860" indent="0" algn="ctr">
              <a:buNone/>
              <a:defRPr sz="600"/>
            </a:lvl4pPr>
            <a:lvl5pPr marL="659819" indent="0" algn="ctr">
              <a:buNone/>
              <a:defRPr sz="600"/>
            </a:lvl5pPr>
            <a:lvl6pPr marL="824773" indent="0" algn="ctr">
              <a:buNone/>
              <a:defRPr sz="600"/>
            </a:lvl6pPr>
            <a:lvl7pPr marL="989726" indent="0" algn="ctr">
              <a:buNone/>
              <a:defRPr sz="600"/>
            </a:lvl7pPr>
            <a:lvl8pPr marL="1154682" indent="0" algn="ctr">
              <a:buNone/>
              <a:defRPr sz="600"/>
            </a:lvl8pPr>
            <a:lvl9pPr marL="131963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038" tIns="16541" rIns="33038" bIns="16541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188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18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 Rectángulo"/>
          <p:cNvSpPr/>
          <p:nvPr userDrawn="1"/>
        </p:nvSpPr>
        <p:spPr bwMode="auto">
          <a:xfrm>
            <a:off x="3055037" y="4200257"/>
            <a:ext cx="852394" cy="342743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lIns="0" tIns="0" rIns="0" bIns="0" rtlCol="0" anchor="ctr"/>
          <a:lstStyle/>
          <a:p>
            <a:pPr algn="ctr" defTabSz="871887"/>
            <a:endParaRPr lang="es-SV">
              <a:solidFill>
                <a:srgbClr val="000000"/>
              </a:solidFill>
            </a:endParaRPr>
          </a:p>
        </p:txBody>
      </p:sp>
      <p:sp>
        <p:nvSpPr>
          <p:cNvPr id="12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23770" y="1038292"/>
            <a:ext cx="3355556" cy="347407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4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299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5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69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969" indent="0" algn="ctr">
              <a:buNone/>
              <a:defRPr sz="700"/>
            </a:lvl2pPr>
            <a:lvl3pPr marL="329911" indent="0" algn="ctr">
              <a:buNone/>
              <a:defRPr sz="700"/>
            </a:lvl3pPr>
            <a:lvl4pPr marL="494860" indent="0" algn="ctr">
              <a:buNone/>
              <a:defRPr sz="600"/>
            </a:lvl4pPr>
            <a:lvl5pPr marL="659819" indent="0" algn="ctr">
              <a:buNone/>
              <a:defRPr sz="600"/>
            </a:lvl5pPr>
            <a:lvl6pPr marL="824773" indent="0" algn="ctr">
              <a:buNone/>
              <a:defRPr sz="600"/>
            </a:lvl6pPr>
            <a:lvl7pPr marL="989726" indent="0" algn="ctr">
              <a:buNone/>
              <a:defRPr sz="600"/>
            </a:lvl7pPr>
            <a:lvl8pPr marL="1154682" indent="0" algn="ctr">
              <a:buNone/>
              <a:defRPr sz="600"/>
            </a:lvl8pPr>
            <a:lvl9pPr marL="131963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038" tIns="16541" rIns="33038" bIns="16541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188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29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4" grpId="0"/>
      <p:bldP spid="1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8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858149" cy="380082"/>
          </a:xfrm>
        </p:spPr>
        <p:txBody>
          <a:bodyPr anchor="b">
            <a:normAutofit/>
          </a:bodyPr>
          <a:lstStyle>
            <a:lvl1pPr algn="l" defTabSz="328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88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285" indent="0" algn="ctr">
              <a:buNone/>
              <a:defRPr sz="700"/>
            </a:lvl2pPr>
            <a:lvl3pPr marL="328557" indent="0" algn="ctr">
              <a:buNone/>
              <a:defRPr sz="700"/>
            </a:lvl3pPr>
            <a:lvl4pPr marL="492827" indent="0" algn="ctr">
              <a:buNone/>
              <a:defRPr sz="600"/>
            </a:lvl4pPr>
            <a:lvl5pPr marL="657106" indent="0" algn="ctr">
              <a:buNone/>
              <a:defRPr sz="600"/>
            </a:lvl5pPr>
            <a:lvl6pPr marL="821386" indent="0" algn="ctr">
              <a:buNone/>
              <a:defRPr sz="600"/>
            </a:lvl6pPr>
            <a:lvl7pPr marL="985659" indent="0" algn="ctr">
              <a:buNone/>
              <a:defRPr sz="600"/>
            </a:lvl7pPr>
            <a:lvl8pPr marL="1149938" indent="0" algn="ctr">
              <a:buNone/>
              <a:defRPr sz="600"/>
            </a:lvl8pPr>
            <a:lvl9pPr marL="131421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90152" y="4767306"/>
            <a:ext cx="2026312" cy="273812"/>
          </a:xfrm>
          <a:prstGeom prst="rect">
            <a:avLst/>
          </a:prstGeom>
        </p:spPr>
        <p:txBody>
          <a:bodyPr lIns="32905" tIns="16484" rIns="32905" bIns="16484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defTabSz="868304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5179528" y="0"/>
            <a:ext cx="3964472" cy="51435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03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3" presetClass="entr" presetSubtype="28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7" grpId="0" animBg="1"/>
      <p:bldP spid="8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4572000" y="1204881"/>
            <a:ext cx="4572000" cy="308811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299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69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969" indent="0" algn="ctr">
              <a:buNone/>
              <a:defRPr sz="700"/>
            </a:lvl2pPr>
            <a:lvl3pPr marL="329911" indent="0" algn="ctr">
              <a:buNone/>
              <a:defRPr sz="700"/>
            </a:lvl3pPr>
            <a:lvl4pPr marL="494860" indent="0" algn="ctr">
              <a:buNone/>
              <a:defRPr sz="600"/>
            </a:lvl4pPr>
            <a:lvl5pPr marL="659819" indent="0" algn="ctr">
              <a:buNone/>
              <a:defRPr sz="600"/>
            </a:lvl5pPr>
            <a:lvl6pPr marL="824773" indent="0" algn="ctr">
              <a:buNone/>
              <a:defRPr sz="600"/>
            </a:lvl6pPr>
            <a:lvl7pPr marL="989726" indent="0" algn="ctr">
              <a:buNone/>
              <a:defRPr sz="600"/>
            </a:lvl7pPr>
            <a:lvl8pPr marL="1154682" indent="0" algn="ctr">
              <a:buNone/>
              <a:defRPr sz="600"/>
            </a:lvl8pPr>
            <a:lvl9pPr marL="131963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038" tIns="16541" rIns="33038" bIns="16541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188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73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/>
    </p:bld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1589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038" tIns="16541" rIns="33038" bIns="16541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188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3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276652"/>
            <a:ext cx="6117686" cy="380082"/>
          </a:xfrm>
        </p:spPr>
        <p:txBody>
          <a:bodyPr anchor="b">
            <a:normAutofit/>
          </a:bodyPr>
          <a:lstStyle>
            <a:lvl1pPr marL="0" algn="l" defTabSz="3299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5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2635143"/>
            <a:ext cx="2396360" cy="173033"/>
          </a:xfrm>
        </p:spPr>
        <p:txBody>
          <a:bodyPr anchor="ctr">
            <a:normAutofit/>
          </a:bodyPr>
          <a:lstStyle>
            <a:lvl1pPr marL="0" indent="0" algn="l" defTabSz="3299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s-ES" sz="1000" kern="1200" baseline="0" dirty="0" smtClean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969" indent="0" algn="ctr">
              <a:buNone/>
              <a:defRPr sz="700"/>
            </a:lvl2pPr>
            <a:lvl3pPr marL="329911" indent="0" algn="ctr">
              <a:buNone/>
              <a:defRPr sz="700"/>
            </a:lvl3pPr>
            <a:lvl4pPr marL="494860" indent="0" algn="ctr">
              <a:buNone/>
              <a:defRPr sz="600"/>
            </a:lvl4pPr>
            <a:lvl5pPr marL="659819" indent="0" algn="ctr">
              <a:buNone/>
              <a:defRPr sz="600"/>
            </a:lvl5pPr>
            <a:lvl6pPr marL="824773" indent="0" algn="ctr">
              <a:buNone/>
              <a:defRPr sz="600"/>
            </a:lvl6pPr>
            <a:lvl7pPr marL="989726" indent="0" algn="ctr">
              <a:buNone/>
              <a:defRPr sz="600"/>
            </a:lvl7pPr>
            <a:lvl8pPr marL="1154682" indent="0" algn="ctr">
              <a:buNone/>
              <a:defRPr sz="600"/>
            </a:lvl8pPr>
            <a:lvl9pPr marL="131963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13037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1" grpId="0"/>
      <p:bldP spid="22" grpId="0"/>
      <p:bldP spid="24" grpId="0"/>
      <p:bldP spid="2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20644" y="1040491"/>
            <a:ext cx="8101719" cy="177086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4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5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69"/>
            <a:ext cx="2396360" cy="173033"/>
          </a:xfrm>
        </p:spPr>
        <p:txBody>
          <a:bodyPr anchor="ctr">
            <a:normAutofit/>
          </a:bodyPr>
          <a:lstStyle>
            <a:lvl1pPr marL="0" indent="0" algn="l" defTabSz="3299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969" indent="0" algn="ctr">
              <a:buNone/>
              <a:defRPr sz="700"/>
            </a:lvl2pPr>
            <a:lvl3pPr marL="329911" indent="0" algn="ctr">
              <a:buNone/>
              <a:defRPr sz="700"/>
            </a:lvl3pPr>
            <a:lvl4pPr marL="494860" indent="0" algn="ctr">
              <a:buNone/>
              <a:defRPr sz="600"/>
            </a:lvl4pPr>
            <a:lvl5pPr marL="659819" indent="0" algn="ctr">
              <a:buNone/>
              <a:defRPr sz="600"/>
            </a:lvl5pPr>
            <a:lvl6pPr marL="824773" indent="0" algn="ctr">
              <a:buNone/>
              <a:defRPr sz="600"/>
            </a:lvl6pPr>
            <a:lvl7pPr marL="989726" indent="0" algn="ctr">
              <a:buNone/>
              <a:defRPr sz="600"/>
            </a:lvl7pPr>
            <a:lvl8pPr marL="1154682" indent="0" algn="ctr">
              <a:buNone/>
              <a:defRPr sz="600"/>
            </a:lvl8pPr>
            <a:lvl9pPr marL="131963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038" tIns="16541" rIns="33038" bIns="16541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188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95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8" grpId="0"/>
    </p:bld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3082005" y="1796053"/>
            <a:ext cx="1912438" cy="1889991"/>
          </a:xfrm>
          <a:prstGeom prst="ellipse">
            <a:avLst/>
          </a:prstGeom>
          <a:solidFill>
            <a:schemeClr val="bg1">
              <a:lumMod val="85000"/>
              <a:alpha val="50000"/>
            </a:schemeClr>
          </a:solidFill>
          <a:ln w="1143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3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299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4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69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969" indent="0" algn="ctr">
              <a:buNone/>
              <a:defRPr sz="700"/>
            </a:lvl2pPr>
            <a:lvl3pPr marL="329911" indent="0" algn="ctr">
              <a:buNone/>
              <a:defRPr sz="700"/>
            </a:lvl3pPr>
            <a:lvl4pPr marL="494860" indent="0" algn="ctr">
              <a:buNone/>
              <a:defRPr sz="600"/>
            </a:lvl4pPr>
            <a:lvl5pPr marL="659819" indent="0" algn="ctr">
              <a:buNone/>
              <a:defRPr sz="600"/>
            </a:lvl5pPr>
            <a:lvl6pPr marL="824773" indent="0" algn="ctr">
              <a:buNone/>
              <a:defRPr sz="600"/>
            </a:lvl6pPr>
            <a:lvl7pPr marL="989726" indent="0" algn="ctr">
              <a:buNone/>
              <a:defRPr sz="600"/>
            </a:lvl7pPr>
            <a:lvl8pPr marL="1154682" indent="0" algn="ctr">
              <a:buNone/>
              <a:defRPr sz="600"/>
            </a:lvl8pPr>
            <a:lvl9pPr marL="131963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038" tIns="16541" rIns="33038" bIns="16541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188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8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58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  <p:bldP spid="16" grpId="0"/>
    </p:bld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251978" y="1137382"/>
            <a:ext cx="2801379" cy="197436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57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038" tIns="16541" rIns="33038" bIns="1654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71887"/>
            <a:endParaRPr lang="es-SV" dirty="0"/>
          </a:p>
        </p:txBody>
      </p:sp>
      <p:sp>
        <p:nvSpPr>
          <p:cNvPr id="9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3171488" y="1137382"/>
            <a:ext cx="2801379" cy="197436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57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038" tIns="16541" rIns="33038" bIns="1654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71887"/>
            <a:endParaRPr lang="es-SV" dirty="0"/>
          </a:p>
        </p:txBody>
      </p:sp>
      <p:sp>
        <p:nvSpPr>
          <p:cNvPr id="10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6090997" y="1137382"/>
            <a:ext cx="2801379" cy="197436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57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038" tIns="16541" rIns="33038" bIns="1654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71887"/>
            <a:endParaRPr lang="es-SV" dirty="0"/>
          </a:p>
        </p:txBody>
      </p:sp>
      <p:sp>
        <p:nvSpPr>
          <p:cNvPr id="19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299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0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69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969" indent="0" algn="ctr">
              <a:buNone/>
              <a:defRPr sz="700"/>
            </a:lvl2pPr>
            <a:lvl3pPr marL="329911" indent="0" algn="ctr">
              <a:buNone/>
              <a:defRPr sz="700"/>
            </a:lvl3pPr>
            <a:lvl4pPr marL="494860" indent="0" algn="ctr">
              <a:buNone/>
              <a:defRPr sz="600"/>
            </a:lvl4pPr>
            <a:lvl5pPr marL="659819" indent="0" algn="ctr">
              <a:buNone/>
              <a:defRPr sz="600"/>
            </a:lvl5pPr>
            <a:lvl6pPr marL="824773" indent="0" algn="ctr">
              <a:buNone/>
              <a:defRPr sz="600"/>
            </a:lvl6pPr>
            <a:lvl7pPr marL="989726" indent="0" algn="ctr">
              <a:buNone/>
              <a:defRPr sz="600"/>
            </a:lvl7pPr>
            <a:lvl8pPr marL="1154682" indent="0" algn="ctr">
              <a:buNone/>
              <a:defRPr sz="600"/>
            </a:lvl8pPr>
            <a:lvl9pPr marL="131963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038" tIns="16541" rIns="33038" bIns="16541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188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3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15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9" grpId="0"/>
      <p:bldP spid="20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2" grpId="0"/>
    </p:bld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0" y="2571193"/>
            <a:ext cx="4572152" cy="12661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4571848" y="1305574"/>
            <a:ext cx="4572152" cy="12661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299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69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969" indent="0" algn="ctr">
              <a:buNone/>
              <a:defRPr sz="700"/>
            </a:lvl2pPr>
            <a:lvl3pPr marL="329911" indent="0" algn="ctr">
              <a:buNone/>
              <a:defRPr sz="700"/>
            </a:lvl3pPr>
            <a:lvl4pPr marL="494860" indent="0" algn="ctr">
              <a:buNone/>
              <a:defRPr sz="600"/>
            </a:lvl4pPr>
            <a:lvl5pPr marL="659819" indent="0" algn="ctr">
              <a:buNone/>
              <a:defRPr sz="600"/>
            </a:lvl5pPr>
            <a:lvl6pPr marL="824773" indent="0" algn="ctr">
              <a:buNone/>
              <a:defRPr sz="600"/>
            </a:lvl6pPr>
            <a:lvl7pPr marL="989726" indent="0" algn="ctr">
              <a:buNone/>
              <a:defRPr sz="600"/>
            </a:lvl7pPr>
            <a:lvl8pPr marL="1154682" indent="0" algn="ctr">
              <a:buNone/>
              <a:defRPr sz="600"/>
            </a:lvl8pPr>
            <a:lvl9pPr marL="131963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038" tIns="16541" rIns="33038" bIns="16541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188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02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2" grpId="0"/>
      <p:bldP spid="1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8" grpId="0"/>
    </p:bld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858149" cy="380082"/>
          </a:xfrm>
        </p:spPr>
        <p:txBody>
          <a:bodyPr anchor="b">
            <a:normAutofit/>
          </a:bodyPr>
          <a:lstStyle>
            <a:lvl1pPr algn="l" defTabSz="3299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69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969" indent="0" algn="ctr">
              <a:buNone/>
              <a:defRPr sz="700"/>
            </a:lvl2pPr>
            <a:lvl3pPr marL="329911" indent="0" algn="ctr">
              <a:buNone/>
              <a:defRPr sz="700"/>
            </a:lvl3pPr>
            <a:lvl4pPr marL="494860" indent="0" algn="ctr">
              <a:buNone/>
              <a:defRPr sz="600"/>
            </a:lvl4pPr>
            <a:lvl5pPr marL="659819" indent="0" algn="ctr">
              <a:buNone/>
              <a:defRPr sz="600"/>
            </a:lvl5pPr>
            <a:lvl6pPr marL="824773" indent="0" algn="ctr">
              <a:buNone/>
              <a:defRPr sz="600"/>
            </a:lvl6pPr>
            <a:lvl7pPr marL="989726" indent="0" algn="ctr">
              <a:buNone/>
              <a:defRPr sz="600"/>
            </a:lvl7pPr>
            <a:lvl8pPr marL="1154682" indent="0" algn="ctr">
              <a:buNone/>
              <a:defRPr sz="600"/>
            </a:lvl8pPr>
            <a:lvl9pPr marL="131963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90152" y="4767306"/>
            <a:ext cx="2026312" cy="273812"/>
          </a:xfrm>
          <a:prstGeom prst="rect">
            <a:avLst/>
          </a:prstGeom>
        </p:spPr>
        <p:txBody>
          <a:bodyPr lIns="33038" tIns="16541" rIns="33038" bIns="16541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defTabSz="87188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5179528" y="0"/>
            <a:ext cx="3964472" cy="51435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47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3" presetClass="entr" presetSubtype="28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7" grpId="0" animBg="1"/>
      <p:bldP spid="8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13157" y="243478"/>
            <a:ext cx="6117686" cy="380082"/>
          </a:xfrm>
        </p:spPr>
        <p:txBody>
          <a:bodyPr anchor="b">
            <a:normAutofit/>
          </a:bodyPr>
          <a:lstStyle>
            <a:lvl1pPr marL="0" algn="ctr" defTabSz="3299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373820" y="601969"/>
            <a:ext cx="2396360" cy="173033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969" indent="0" algn="ctr">
              <a:buNone/>
              <a:defRPr sz="700"/>
            </a:lvl2pPr>
            <a:lvl3pPr marL="329911" indent="0" algn="ctr">
              <a:buNone/>
              <a:defRPr sz="700"/>
            </a:lvl3pPr>
            <a:lvl4pPr marL="494860" indent="0" algn="ctr">
              <a:buNone/>
              <a:defRPr sz="600"/>
            </a:lvl4pPr>
            <a:lvl5pPr marL="659819" indent="0" algn="ctr">
              <a:buNone/>
              <a:defRPr sz="600"/>
            </a:lvl5pPr>
            <a:lvl6pPr marL="824773" indent="0" algn="ctr">
              <a:buNone/>
              <a:defRPr sz="600"/>
            </a:lvl6pPr>
            <a:lvl7pPr marL="989726" indent="0" algn="ctr">
              <a:buNone/>
              <a:defRPr sz="600"/>
            </a:lvl7pPr>
            <a:lvl8pPr marL="1154682" indent="0" algn="ctr">
              <a:buNone/>
              <a:defRPr sz="600"/>
            </a:lvl8pPr>
            <a:lvl9pPr marL="131963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038" tIns="16541" rIns="33038" bIns="16541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188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98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C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805447" cy="51435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211096" y="243478"/>
            <a:ext cx="4613777" cy="380082"/>
          </a:xfrm>
        </p:spPr>
        <p:txBody>
          <a:bodyPr anchor="b">
            <a:normAutofit/>
          </a:bodyPr>
          <a:lstStyle>
            <a:lvl1pPr marL="0" algn="l" defTabSz="3299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221933" y="601969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969" indent="0" algn="ctr">
              <a:buNone/>
              <a:defRPr sz="700"/>
            </a:lvl2pPr>
            <a:lvl3pPr marL="329911" indent="0" algn="ctr">
              <a:buNone/>
              <a:defRPr sz="700"/>
            </a:lvl3pPr>
            <a:lvl4pPr marL="494860" indent="0" algn="ctr">
              <a:buNone/>
              <a:defRPr sz="600"/>
            </a:lvl4pPr>
            <a:lvl5pPr marL="659819" indent="0" algn="ctr">
              <a:buNone/>
              <a:defRPr sz="600"/>
            </a:lvl5pPr>
            <a:lvl6pPr marL="824773" indent="0" algn="ctr">
              <a:buNone/>
              <a:defRPr sz="600"/>
            </a:lvl6pPr>
            <a:lvl7pPr marL="989726" indent="0" algn="ctr">
              <a:buNone/>
              <a:defRPr sz="600"/>
            </a:lvl7pPr>
            <a:lvl8pPr marL="1154682" indent="0" algn="ctr">
              <a:buNone/>
              <a:defRPr sz="600"/>
            </a:lvl8pPr>
            <a:lvl9pPr marL="131963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947773" y="4767306"/>
            <a:ext cx="2167651" cy="273812"/>
          </a:xfrm>
          <a:prstGeom prst="rect">
            <a:avLst/>
          </a:prstGeom>
        </p:spPr>
        <p:txBody>
          <a:bodyPr lIns="33038" tIns="16541" rIns="33038" bIns="16541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188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58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/>
    </p:bld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545754" y="243478"/>
            <a:ext cx="6117686" cy="380082"/>
          </a:xfrm>
        </p:spPr>
        <p:txBody>
          <a:bodyPr anchor="b">
            <a:normAutofit/>
          </a:bodyPr>
          <a:lstStyle>
            <a:lvl1pPr marL="0" algn="r" defTabSz="3299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6256364" y="601969"/>
            <a:ext cx="2396360" cy="173033"/>
          </a:xfrm>
        </p:spPr>
        <p:txBody>
          <a:bodyPr anchor="ctr">
            <a:normAutofit/>
          </a:bodyPr>
          <a:lstStyle>
            <a:lvl1pPr marL="0" indent="0" algn="r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969" indent="0" algn="ctr">
              <a:buNone/>
              <a:defRPr sz="700"/>
            </a:lvl2pPr>
            <a:lvl3pPr marL="329911" indent="0" algn="ctr">
              <a:buNone/>
              <a:defRPr sz="700"/>
            </a:lvl3pPr>
            <a:lvl4pPr marL="494860" indent="0" algn="ctr">
              <a:buNone/>
              <a:defRPr sz="600"/>
            </a:lvl4pPr>
            <a:lvl5pPr marL="659819" indent="0" algn="ctr">
              <a:buNone/>
              <a:defRPr sz="600"/>
            </a:lvl5pPr>
            <a:lvl6pPr marL="824773" indent="0" algn="ctr">
              <a:buNone/>
              <a:defRPr sz="600"/>
            </a:lvl6pPr>
            <a:lvl7pPr marL="989726" indent="0" algn="ctr">
              <a:buNone/>
              <a:defRPr sz="600"/>
            </a:lvl7pPr>
            <a:lvl8pPr marL="1154682" indent="0" algn="ctr">
              <a:buNone/>
              <a:defRPr sz="600"/>
            </a:lvl8pPr>
            <a:lvl9pPr marL="131963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038" tIns="16541" rIns="33038" bIns="16541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188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887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13157" y="243478"/>
            <a:ext cx="6117686" cy="380082"/>
          </a:xfrm>
        </p:spPr>
        <p:txBody>
          <a:bodyPr anchor="b">
            <a:normAutofit/>
          </a:bodyPr>
          <a:lstStyle>
            <a:lvl1pPr marL="0" algn="ctr" defTabSz="328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373820" y="601988"/>
            <a:ext cx="2396360" cy="173033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285" indent="0" algn="ctr">
              <a:buNone/>
              <a:defRPr sz="700"/>
            </a:lvl2pPr>
            <a:lvl3pPr marL="328557" indent="0" algn="ctr">
              <a:buNone/>
              <a:defRPr sz="700"/>
            </a:lvl3pPr>
            <a:lvl4pPr marL="492827" indent="0" algn="ctr">
              <a:buNone/>
              <a:defRPr sz="600"/>
            </a:lvl4pPr>
            <a:lvl5pPr marL="657106" indent="0" algn="ctr">
              <a:buNone/>
              <a:defRPr sz="600"/>
            </a:lvl5pPr>
            <a:lvl6pPr marL="821386" indent="0" algn="ctr">
              <a:buNone/>
              <a:defRPr sz="600"/>
            </a:lvl6pPr>
            <a:lvl7pPr marL="985659" indent="0" algn="ctr">
              <a:buNone/>
              <a:defRPr sz="600"/>
            </a:lvl7pPr>
            <a:lvl8pPr marL="1149938" indent="0" algn="ctr">
              <a:buNone/>
              <a:defRPr sz="600"/>
            </a:lvl8pPr>
            <a:lvl9pPr marL="131421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05" tIns="16484" rIns="32905" bIns="16484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8304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46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47295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8"/>
          <p:cNvSpPr>
            <a:spLocks noGrp="1"/>
          </p:cNvSpPr>
          <p:nvPr>
            <p:ph type="pic" sz="quarter" idx="16" hasCustomPrompt="1"/>
          </p:nvPr>
        </p:nvSpPr>
        <p:spPr>
          <a:xfrm>
            <a:off x="3610258" y="1525505"/>
            <a:ext cx="1951545" cy="259526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algn="ctr">
              <a:defRPr sz="1200">
                <a:latin typeface="Calibri" panose="020F0502020204030204" pitchFamily="34" charset="0"/>
              </a:defRPr>
            </a:lvl1pPr>
          </a:lstStyle>
          <a:p>
            <a:r>
              <a:rPr lang="es-ES" dirty="0" err="1" smtClean="0"/>
              <a:t>Image</a:t>
            </a:r>
            <a:r>
              <a:rPr lang="es-ES" dirty="0" smtClean="0"/>
              <a:t> </a:t>
            </a:r>
            <a:r>
              <a:rPr lang="es-ES" dirty="0" err="1" smtClean="0"/>
              <a:t>Holder</a:t>
            </a:r>
            <a:endParaRPr lang="es-ES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299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69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969" indent="0" algn="ctr">
              <a:buNone/>
              <a:defRPr sz="700"/>
            </a:lvl2pPr>
            <a:lvl3pPr marL="329911" indent="0" algn="ctr">
              <a:buNone/>
              <a:defRPr sz="700"/>
            </a:lvl3pPr>
            <a:lvl4pPr marL="494860" indent="0" algn="ctr">
              <a:buNone/>
              <a:defRPr sz="600"/>
            </a:lvl4pPr>
            <a:lvl5pPr marL="659819" indent="0" algn="ctr">
              <a:buNone/>
              <a:defRPr sz="600"/>
            </a:lvl5pPr>
            <a:lvl6pPr marL="824773" indent="0" algn="ctr">
              <a:buNone/>
              <a:defRPr sz="600"/>
            </a:lvl6pPr>
            <a:lvl7pPr marL="989726" indent="0" algn="ctr">
              <a:buNone/>
              <a:defRPr sz="600"/>
            </a:lvl7pPr>
            <a:lvl8pPr marL="1154682" indent="0" algn="ctr">
              <a:buNone/>
              <a:defRPr sz="600"/>
            </a:lvl8pPr>
            <a:lvl9pPr marL="131963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038" tIns="16541" rIns="33038" bIns="16541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188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29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/>
          <p:cNvSpPr>
            <a:spLocks noGrp="1"/>
          </p:cNvSpPr>
          <p:nvPr>
            <p:ph type="pic" sz="quarter" idx="10" hasCustomPrompt="1"/>
          </p:nvPr>
        </p:nvSpPr>
        <p:spPr>
          <a:xfrm>
            <a:off x="2623348" y="1531980"/>
            <a:ext cx="3754584" cy="1410109"/>
          </a:xfrm>
          <a:custGeom>
            <a:avLst/>
            <a:gdLst>
              <a:gd name="connsiteX0" fmla="*/ 0 w 10022400"/>
              <a:gd name="connsiteY0" fmla="*/ 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0 w 10022400"/>
              <a:gd name="connsiteY4" fmla="*/ 0 h 3751200"/>
              <a:gd name="connsiteX0" fmla="*/ 219075 w 10022400"/>
              <a:gd name="connsiteY0" fmla="*/ 36195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219075 w 10022400"/>
              <a:gd name="connsiteY4" fmla="*/ 361950 h 3751200"/>
              <a:gd name="connsiteX0" fmla="*/ 400050 w 10022400"/>
              <a:gd name="connsiteY0" fmla="*/ 26670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400050 w 10022400"/>
              <a:gd name="connsiteY4" fmla="*/ 266700 h 3751200"/>
              <a:gd name="connsiteX0" fmla="*/ 523875 w 10022400"/>
              <a:gd name="connsiteY0" fmla="*/ 24765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523875 w 10022400"/>
              <a:gd name="connsiteY4" fmla="*/ 247650 h 3751200"/>
              <a:gd name="connsiteX0" fmla="*/ 523875 w 10022400"/>
              <a:gd name="connsiteY0" fmla="*/ 200025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523875 w 10022400"/>
              <a:gd name="connsiteY4" fmla="*/ 200025 h 3751200"/>
              <a:gd name="connsiteX0" fmla="*/ 504825 w 10022400"/>
              <a:gd name="connsiteY0" fmla="*/ 15240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504825 w 10022400"/>
              <a:gd name="connsiteY4" fmla="*/ 152400 h 3751200"/>
              <a:gd name="connsiteX0" fmla="*/ 476250 w 10022400"/>
              <a:gd name="connsiteY0" fmla="*/ 161925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476250 w 10022400"/>
              <a:gd name="connsiteY4" fmla="*/ 161925 h 3751200"/>
              <a:gd name="connsiteX0" fmla="*/ 476250 w 10022400"/>
              <a:gd name="connsiteY0" fmla="*/ 0 h 3589275"/>
              <a:gd name="connsiteX1" fmla="*/ 9870000 w 10022400"/>
              <a:gd name="connsiteY1" fmla="*/ 19050 h 3589275"/>
              <a:gd name="connsiteX2" fmla="*/ 10022400 w 10022400"/>
              <a:gd name="connsiteY2" fmla="*/ 3589275 h 3589275"/>
              <a:gd name="connsiteX3" fmla="*/ 0 w 10022400"/>
              <a:gd name="connsiteY3" fmla="*/ 3589275 h 3589275"/>
              <a:gd name="connsiteX4" fmla="*/ 476250 w 10022400"/>
              <a:gd name="connsiteY4" fmla="*/ 0 h 3589275"/>
              <a:gd name="connsiteX0" fmla="*/ 476250 w 10022400"/>
              <a:gd name="connsiteY0" fmla="*/ 180975 h 3770250"/>
              <a:gd name="connsiteX1" fmla="*/ 9984300 w 10022400"/>
              <a:gd name="connsiteY1" fmla="*/ 0 h 3770250"/>
              <a:gd name="connsiteX2" fmla="*/ 10022400 w 10022400"/>
              <a:gd name="connsiteY2" fmla="*/ 3770250 h 3770250"/>
              <a:gd name="connsiteX3" fmla="*/ 0 w 10022400"/>
              <a:gd name="connsiteY3" fmla="*/ 3770250 h 3770250"/>
              <a:gd name="connsiteX4" fmla="*/ 476250 w 10022400"/>
              <a:gd name="connsiteY4" fmla="*/ 180975 h 3770250"/>
              <a:gd name="connsiteX0" fmla="*/ 476250 w 10022400"/>
              <a:gd name="connsiteY0" fmla="*/ 142875 h 3732150"/>
              <a:gd name="connsiteX1" fmla="*/ 9965250 w 10022400"/>
              <a:gd name="connsiteY1" fmla="*/ 0 h 3732150"/>
              <a:gd name="connsiteX2" fmla="*/ 10022400 w 10022400"/>
              <a:gd name="connsiteY2" fmla="*/ 3732150 h 3732150"/>
              <a:gd name="connsiteX3" fmla="*/ 0 w 10022400"/>
              <a:gd name="connsiteY3" fmla="*/ 3732150 h 3732150"/>
              <a:gd name="connsiteX4" fmla="*/ 476250 w 10022400"/>
              <a:gd name="connsiteY4" fmla="*/ 142875 h 3732150"/>
              <a:gd name="connsiteX0" fmla="*/ 476250 w 10022400"/>
              <a:gd name="connsiteY0" fmla="*/ 161925 h 3751200"/>
              <a:gd name="connsiteX1" fmla="*/ 9993825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476250 w 10022400"/>
              <a:gd name="connsiteY4" fmla="*/ 161925 h 3751200"/>
              <a:gd name="connsiteX0" fmla="*/ 295275 w 9841425"/>
              <a:gd name="connsiteY0" fmla="*/ 161925 h 3751200"/>
              <a:gd name="connsiteX1" fmla="*/ 9812850 w 9841425"/>
              <a:gd name="connsiteY1" fmla="*/ 0 h 3751200"/>
              <a:gd name="connsiteX2" fmla="*/ 9841425 w 9841425"/>
              <a:gd name="connsiteY2" fmla="*/ 3751200 h 3751200"/>
              <a:gd name="connsiteX3" fmla="*/ 0 w 9841425"/>
              <a:gd name="connsiteY3" fmla="*/ 3570225 h 3751200"/>
              <a:gd name="connsiteX4" fmla="*/ 295275 w 9841425"/>
              <a:gd name="connsiteY4" fmla="*/ 161925 h 3751200"/>
              <a:gd name="connsiteX0" fmla="*/ 419100 w 9965250"/>
              <a:gd name="connsiteY0" fmla="*/ 161925 h 3751200"/>
              <a:gd name="connsiteX1" fmla="*/ 9936675 w 9965250"/>
              <a:gd name="connsiteY1" fmla="*/ 0 h 3751200"/>
              <a:gd name="connsiteX2" fmla="*/ 9965250 w 9965250"/>
              <a:gd name="connsiteY2" fmla="*/ 3751200 h 3751200"/>
              <a:gd name="connsiteX3" fmla="*/ 0 w 9965250"/>
              <a:gd name="connsiteY3" fmla="*/ 3627375 h 3751200"/>
              <a:gd name="connsiteX4" fmla="*/ 419100 w 9965250"/>
              <a:gd name="connsiteY4" fmla="*/ 161925 h 3751200"/>
              <a:gd name="connsiteX0" fmla="*/ 457200 w 10003350"/>
              <a:gd name="connsiteY0" fmla="*/ 161925 h 3751200"/>
              <a:gd name="connsiteX1" fmla="*/ 9974775 w 10003350"/>
              <a:gd name="connsiteY1" fmla="*/ 0 h 3751200"/>
              <a:gd name="connsiteX2" fmla="*/ 10003350 w 10003350"/>
              <a:gd name="connsiteY2" fmla="*/ 3751200 h 3751200"/>
              <a:gd name="connsiteX3" fmla="*/ 0 w 10003350"/>
              <a:gd name="connsiteY3" fmla="*/ 3617850 h 3751200"/>
              <a:gd name="connsiteX4" fmla="*/ 457200 w 10003350"/>
              <a:gd name="connsiteY4" fmla="*/ 161925 h 3751200"/>
              <a:gd name="connsiteX0" fmla="*/ 466725 w 10012875"/>
              <a:gd name="connsiteY0" fmla="*/ 161925 h 3751200"/>
              <a:gd name="connsiteX1" fmla="*/ 9984300 w 10012875"/>
              <a:gd name="connsiteY1" fmla="*/ 0 h 3751200"/>
              <a:gd name="connsiteX2" fmla="*/ 10012875 w 10012875"/>
              <a:gd name="connsiteY2" fmla="*/ 3751200 h 3751200"/>
              <a:gd name="connsiteX3" fmla="*/ 0 w 10012875"/>
              <a:gd name="connsiteY3" fmla="*/ 3636900 h 3751200"/>
              <a:gd name="connsiteX4" fmla="*/ 466725 w 10012875"/>
              <a:gd name="connsiteY4" fmla="*/ 161925 h 3751200"/>
              <a:gd name="connsiteX0" fmla="*/ 447675 w 10012875"/>
              <a:gd name="connsiteY0" fmla="*/ 161925 h 3751200"/>
              <a:gd name="connsiteX1" fmla="*/ 9984300 w 10012875"/>
              <a:gd name="connsiteY1" fmla="*/ 0 h 3751200"/>
              <a:gd name="connsiteX2" fmla="*/ 10012875 w 10012875"/>
              <a:gd name="connsiteY2" fmla="*/ 3751200 h 3751200"/>
              <a:gd name="connsiteX3" fmla="*/ 0 w 10012875"/>
              <a:gd name="connsiteY3" fmla="*/ 3636900 h 3751200"/>
              <a:gd name="connsiteX4" fmla="*/ 447675 w 10012875"/>
              <a:gd name="connsiteY4" fmla="*/ 161925 h 3751200"/>
              <a:gd name="connsiteX0" fmla="*/ 438150 w 10012875"/>
              <a:gd name="connsiteY0" fmla="*/ 161925 h 3751200"/>
              <a:gd name="connsiteX1" fmla="*/ 9984300 w 10012875"/>
              <a:gd name="connsiteY1" fmla="*/ 0 h 3751200"/>
              <a:gd name="connsiteX2" fmla="*/ 10012875 w 10012875"/>
              <a:gd name="connsiteY2" fmla="*/ 3751200 h 3751200"/>
              <a:gd name="connsiteX3" fmla="*/ 0 w 10012875"/>
              <a:gd name="connsiteY3" fmla="*/ 3636900 h 3751200"/>
              <a:gd name="connsiteX4" fmla="*/ 438150 w 10012875"/>
              <a:gd name="connsiteY4" fmla="*/ 161925 h 3751200"/>
              <a:gd name="connsiteX0" fmla="*/ 438150 w 9984300"/>
              <a:gd name="connsiteY0" fmla="*/ 161925 h 3703575"/>
              <a:gd name="connsiteX1" fmla="*/ 9984300 w 9984300"/>
              <a:gd name="connsiteY1" fmla="*/ 0 h 3703575"/>
              <a:gd name="connsiteX2" fmla="*/ 9879525 w 9984300"/>
              <a:gd name="connsiteY2" fmla="*/ 3703575 h 3703575"/>
              <a:gd name="connsiteX3" fmla="*/ 0 w 9984300"/>
              <a:gd name="connsiteY3" fmla="*/ 3636900 h 3703575"/>
              <a:gd name="connsiteX4" fmla="*/ 438150 w 9984300"/>
              <a:gd name="connsiteY4" fmla="*/ 161925 h 3703575"/>
              <a:gd name="connsiteX0" fmla="*/ 438150 w 9984300"/>
              <a:gd name="connsiteY0" fmla="*/ 161925 h 3713100"/>
              <a:gd name="connsiteX1" fmla="*/ 9984300 w 9984300"/>
              <a:gd name="connsiteY1" fmla="*/ 0 h 3713100"/>
              <a:gd name="connsiteX2" fmla="*/ 9927150 w 9984300"/>
              <a:gd name="connsiteY2" fmla="*/ 3713100 h 3713100"/>
              <a:gd name="connsiteX3" fmla="*/ 0 w 9984300"/>
              <a:gd name="connsiteY3" fmla="*/ 3636900 h 3713100"/>
              <a:gd name="connsiteX4" fmla="*/ 438150 w 9984300"/>
              <a:gd name="connsiteY4" fmla="*/ 161925 h 3713100"/>
              <a:gd name="connsiteX0" fmla="*/ 438150 w 9984300"/>
              <a:gd name="connsiteY0" fmla="*/ 161925 h 3760725"/>
              <a:gd name="connsiteX1" fmla="*/ 9984300 w 9984300"/>
              <a:gd name="connsiteY1" fmla="*/ 0 h 3760725"/>
              <a:gd name="connsiteX2" fmla="*/ 9965250 w 9984300"/>
              <a:gd name="connsiteY2" fmla="*/ 3760725 h 3760725"/>
              <a:gd name="connsiteX3" fmla="*/ 0 w 9984300"/>
              <a:gd name="connsiteY3" fmla="*/ 3636900 h 3760725"/>
              <a:gd name="connsiteX4" fmla="*/ 438150 w 9984300"/>
              <a:gd name="connsiteY4" fmla="*/ 161925 h 3760725"/>
              <a:gd name="connsiteX0" fmla="*/ 438150 w 9984300"/>
              <a:gd name="connsiteY0" fmla="*/ 161925 h 3732150"/>
              <a:gd name="connsiteX1" fmla="*/ 9984300 w 9984300"/>
              <a:gd name="connsiteY1" fmla="*/ 0 h 3732150"/>
              <a:gd name="connsiteX2" fmla="*/ 9984300 w 9984300"/>
              <a:gd name="connsiteY2" fmla="*/ 3732150 h 3732150"/>
              <a:gd name="connsiteX3" fmla="*/ 0 w 9984300"/>
              <a:gd name="connsiteY3" fmla="*/ 3636900 h 3732150"/>
              <a:gd name="connsiteX4" fmla="*/ 438150 w 9984300"/>
              <a:gd name="connsiteY4" fmla="*/ 161925 h 3732150"/>
              <a:gd name="connsiteX0" fmla="*/ 438150 w 10012875"/>
              <a:gd name="connsiteY0" fmla="*/ 161925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38150 w 10012875"/>
              <a:gd name="connsiteY4" fmla="*/ 161925 h 3760725"/>
              <a:gd name="connsiteX0" fmla="*/ 466725 w 10012875"/>
              <a:gd name="connsiteY0" fmla="*/ 152400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66725 w 10012875"/>
              <a:gd name="connsiteY4" fmla="*/ 152400 h 3760725"/>
              <a:gd name="connsiteX0" fmla="*/ 457200 w 10012875"/>
              <a:gd name="connsiteY0" fmla="*/ 152400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57200 w 10012875"/>
              <a:gd name="connsiteY4" fmla="*/ 152400 h 3760725"/>
              <a:gd name="connsiteX0" fmla="*/ 438150 w 10012875"/>
              <a:gd name="connsiteY0" fmla="*/ 152400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38150 w 10012875"/>
              <a:gd name="connsiteY4" fmla="*/ 152400 h 376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2875" h="3760725">
                <a:moveTo>
                  <a:pt x="438150" y="152400"/>
                </a:moveTo>
                <a:lnTo>
                  <a:pt x="9984300" y="0"/>
                </a:lnTo>
                <a:lnTo>
                  <a:pt x="10012875" y="3760725"/>
                </a:lnTo>
                <a:lnTo>
                  <a:pt x="0" y="3636900"/>
                </a:lnTo>
                <a:lnTo>
                  <a:pt x="438150" y="1524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scene3d>
            <a:camera prst="perspectiveContrastingLeftFacing" fov="600000">
              <a:rot lat="21061425" lon="3660000" rev="20937095"/>
            </a:camera>
            <a:lightRig rig="threePt" dir="t"/>
          </a:scene3d>
          <a:sp3d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r">
              <a:defRPr lang="es-ES" sz="1500" baseline="0" dirty="0">
                <a:latin typeface="Calibri" panose="020F0502020204030204" pitchFamily="34" charset="0"/>
              </a:defRPr>
            </a:lvl1pPr>
            <a:lvl3pPr marL="653765" indent="0" algn="r">
              <a:buNone/>
              <a:defRPr sz="1500" b="1">
                <a:latin typeface="Calibri" panose="020F0502020204030204" pitchFamily="34" charset="0"/>
              </a:defRPr>
            </a:lvl3pPr>
            <a:lvl4pPr marL="980648" indent="0">
              <a:buNone/>
              <a:defRPr/>
            </a:lvl4pPr>
          </a:lstStyle>
          <a:p>
            <a:pPr lvl="0" algn="ctr" defTabSz="871887"/>
            <a:r>
              <a:rPr lang="es-ES" dirty="0" err="1" smtClean="0"/>
              <a:t>Image</a:t>
            </a:r>
            <a:r>
              <a:rPr lang="es-ES" dirty="0" smtClean="0"/>
              <a:t> </a:t>
            </a:r>
            <a:r>
              <a:rPr lang="es-ES" dirty="0" err="1" smtClean="0"/>
              <a:t>holder</a:t>
            </a:r>
            <a:endParaRPr lang="es-ES" dirty="0"/>
          </a:p>
        </p:txBody>
      </p:sp>
      <p:sp>
        <p:nvSpPr>
          <p:cNvPr id="19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299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0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69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969" indent="0" algn="ctr">
              <a:buNone/>
              <a:defRPr sz="700"/>
            </a:lvl2pPr>
            <a:lvl3pPr marL="329911" indent="0" algn="ctr">
              <a:buNone/>
              <a:defRPr sz="700"/>
            </a:lvl3pPr>
            <a:lvl4pPr marL="494860" indent="0" algn="ctr">
              <a:buNone/>
              <a:defRPr sz="600"/>
            </a:lvl4pPr>
            <a:lvl5pPr marL="659819" indent="0" algn="ctr">
              <a:buNone/>
              <a:defRPr sz="600"/>
            </a:lvl5pPr>
            <a:lvl6pPr marL="824773" indent="0" algn="ctr">
              <a:buNone/>
              <a:defRPr sz="600"/>
            </a:lvl6pPr>
            <a:lvl7pPr marL="989726" indent="0" algn="ctr">
              <a:buNone/>
              <a:defRPr sz="600"/>
            </a:lvl7pPr>
            <a:lvl8pPr marL="1154682" indent="0" algn="ctr">
              <a:buNone/>
              <a:defRPr sz="600"/>
            </a:lvl8pPr>
            <a:lvl9pPr marL="131963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038" tIns="16541" rIns="33038" bIns="16541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188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3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06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2" grpId="0"/>
    </p:bld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28957" y="1053184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2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2552532" y="1053184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3" name="2 Marcador de posición de imagen"/>
          <p:cNvSpPr>
            <a:spLocks noGrp="1"/>
          </p:cNvSpPr>
          <p:nvPr>
            <p:ph type="pic" sz="quarter" idx="15"/>
          </p:nvPr>
        </p:nvSpPr>
        <p:spPr>
          <a:xfrm>
            <a:off x="4576107" y="1053184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4" name="2 Marcador de posición de imagen"/>
          <p:cNvSpPr>
            <a:spLocks noGrp="1"/>
          </p:cNvSpPr>
          <p:nvPr>
            <p:ph type="pic" sz="quarter" idx="16"/>
          </p:nvPr>
        </p:nvSpPr>
        <p:spPr>
          <a:xfrm>
            <a:off x="6599682" y="1053184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299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69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969" indent="0" algn="ctr">
              <a:buNone/>
              <a:defRPr sz="700"/>
            </a:lvl2pPr>
            <a:lvl3pPr marL="329911" indent="0" algn="ctr">
              <a:buNone/>
              <a:defRPr sz="700"/>
            </a:lvl3pPr>
            <a:lvl4pPr marL="494860" indent="0" algn="ctr">
              <a:buNone/>
              <a:defRPr sz="600"/>
            </a:lvl4pPr>
            <a:lvl5pPr marL="659819" indent="0" algn="ctr">
              <a:buNone/>
              <a:defRPr sz="600"/>
            </a:lvl5pPr>
            <a:lvl6pPr marL="824773" indent="0" algn="ctr">
              <a:buNone/>
              <a:defRPr sz="600"/>
            </a:lvl6pPr>
            <a:lvl7pPr marL="989726" indent="0" algn="ctr">
              <a:buNone/>
              <a:defRPr sz="600"/>
            </a:lvl7pPr>
            <a:lvl8pPr marL="1154682" indent="0" algn="ctr">
              <a:buNone/>
              <a:defRPr sz="600"/>
            </a:lvl8pPr>
            <a:lvl9pPr marL="131963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8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038" tIns="16541" rIns="33038" bIns="16541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188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9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94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/>
      <p:bldP spid="19" grpId="0"/>
    </p:bld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2278434" y="496578"/>
            <a:ext cx="6192047" cy="2395973"/>
          </a:xfrm>
          <a:prstGeom prst="rect">
            <a:avLst/>
          </a:prstGeom>
          <a:solidFill>
            <a:schemeClr val="bg1">
              <a:lumMod val="85000"/>
            </a:schemeClr>
          </a:solidFill>
          <a:ln w="257175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038" tIns="16541" rIns="33038" bIns="1654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71887"/>
            <a:endParaRPr lang="es-SV" dirty="0"/>
          </a:p>
        </p:txBody>
      </p:sp>
      <p:sp>
        <p:nvSpPr>
          <p:cNvPr id="11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163094" y="1971777"/>
            <a:ext cx="2684975" cy="1737249"/>
          </a:xfrm>
          <a:prstGeom prst="rect">
            <a:avLst/>
          </a:prstGeom>
          <a:solidFill>
            <a:schemeClr val="bg1">
              <a:lumMod val="85000"/>
            </a:schemeClr>
          </a:solidFill>
          <a:ln w="257175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038" tIns="16541" rIns="33038" bIns="1654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71887"/>
            <a:endParaRPr lang="es-SV" dirty="0"/>
          </a:p>
        </p:txBody>
      </p:sp>
      <p:sp>
        <p:nvSpPr>
          <p:cNvPr id="9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1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9" grpId="0"/>
    </p:bld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038" tIns="16541" rIns="33038" bIns="16541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188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1589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2940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1120508"/>
            <a:ext cx="9144000" cy="276748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038" tIns="16541" rIns="33038" bIns="16541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188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5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6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299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8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69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969" indent="0" algn="ctr">
              <a:buNone/>
              <a:defRPr sz="700"/>
            </a:lvl2pPr>
            <a:lvl3pPr marL="329911" indent="0" algn="ctr">
              <a:buNone/>
              <a:defRPr sz="700"/>
            </a:lvl3pPr>
            <a:lvl4pPr marL="494860" indent="0" algn="ctr">
              <a:buNone/>
              <a:defRPr sz="600"/>
            </a:lvl4pPr>
            <a:lvl5pPr marL="659819" indent="0" algn="ctr">
              <a:buNone/>
              <a:defRPr sz="600"/>
            </a:lvl5pPr>
            <a:lvl6pPr marL="824773" indent="0" algn="ctr">
              <a:buNone/>
              <a:defRPr sz="600"/>
            </a:lvl6pPr>
            <a:lvl7pPr marL="989726" indent="0" algn="ctr">
              <a:buNone/>
              <a:defRPr sz="600"/>
            </a:lvl7pPr>
            <a:lvl8pPr marL="1154682" indent="0" algn="ctr">
              <a:buNone/>
              <a:defRPr sz="600"/>
            </a:lvl8pPr>
            <a:lvl9pPr marL="131963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61791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7" grpId="0"/>
      <p:bldP spid="8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122024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0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038" tIns="16541" rIns="33038" bIns="16541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188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1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4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32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  <p:bldP spid="11" grpId="0"/>
    </p:bld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087" tIns="16562" rIns="33087" bIns="16562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321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68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325867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C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805447" cy="51435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211115" y="243478"/>
            <a:ext cx="4613777" cy="380082"/>
          </a:xfrm>
        </p:spPr>
        <p:txBody>
          <a:bodyPr anchor="b">
            <a:normAutofit/>
          </a:bodyPr>
          <a:lstStyle>
            <a:lvl1pPr marL="0" algn="l" defTabSz="328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221933" y="601988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285" indent="0" algn="ctr">
              <a:buNone/>
              <a:defRPr sz="700"/>
            </a:lvl2pPr>
            <a:lvl3pPr marL="328557" indent="0" algn="ctr">
              <a:buNone/>
              <a:defRPr sz="700"/>
            </a:lvl3pPr>
            <a:lvl4pPr marL="492827" indent="0" algn="ctr">
              <a:buNone/>
              <a:defRPr sz="600"/>
            </a:lvl4pPr>
            <a:lvl5pPr marL="657106" indent="0" algn="ctr">
              <a:buNone/>
              <a:defRPr sz="600"/>
            </a:lvl5pPr>
            <a:lvl6pPr marL="821386" indent="0" algn="ctr">
              <a:buNone/>
              <a:defRPr sz="600"/>
            </a:lvl6pPr>
            <a:lvl7pPr marL="985659" indent="0" algn="ctr">
              <a:buNone/>
              <a:defRPr sz="600"/>
            </a:lvl7pPr>
            <a:lvl8pPr marL="1149938" indent="0" algn="ctr">
              <a:buNone/>
              <a:defRPr sz="600"/>
            </a:lvl8pPr>
            <a:lvl9pPr marL="131421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947792" y="4767306"/>
            <a:ext cx="2167651" cy="273812"/>
          </a:xfrm>
          <a:prstGeom prst="rect">
            <a:avLst/>
          </a:prstGeom>
        </p:spPr>
        <p:txBody>
          <a:bodyPr lIns="32905" tIns="16484" rIns="32905" bIns="16484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8304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35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/>
    </p:bld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ank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041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62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5221" indent="0" algn="ctr">
              <a:buNone/>
              <a:defRPr sz="700"/>
            </a:lvl2pPr>
            <a:lvl3pPr marL="330414" indent="0" algn="ctr">
              <a:buNone/>
              <a:defRPr sz="700"/>
            </a:lvl3pPr>
            <a:lvl4pPr marL="495611" indent="0" algn="ctr">
              <a:buNone/>
              <a:defRPr sz="600"/>
            </a:lvl4pPr>
            <a:lvl5pPr marL="660820" indent="0" algn="ctr">
              <a:buNone/>
              <a:defRPr sz="600"/>
            </a:lvl5pPr>
            <a:lvl6pPr marL="826026" indent="0" algn="ctr">
              <a:buNone/>
              <a:defRPr sz="600"/>
            </a:lvl6pPr>
            <a:lvl7pPr marL="991229" indent="0" algn="ctr">
              <a:buNone/>
              <a:defRPr sz="600"/>
            </a:lvl7pPr>
            <a:lvl8pPr marL="1156435" indent="0" algn="ctr">
              <a:buNone/>
              <a:defRPr sz="600"/>
            </a:lvl8pPr>
            <a:lvl9pPr marL="1321639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4166948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ank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545754" y="243478"/>
            <a:ext cx="6117686" cy="380082"/>
          </a:xfrm>
        </p:spPr>
        <p:txBody>
          <a:bodyPr anchor="b">
            <a:normAutofit/>
          </a:bodyPr>
          <a:lstStyle>
            <a:lvl1pPr marL="0" algn="r" defTabSz="33041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6256364" y="601962"/>
            <a:ext cx="2396360" cy="173033"/>
          </a:xfrm>
        </p:spPr>
        <p:txBody>
          <a:bodyPr anchor="ctr">
            <a:normAutofit/>
          </a:bodyPr>
          <a:lstStyle>
            <a:lvl1pPr marL="0" indent="0" algn="r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5221" indent="0" algn="ctr">
              <a:buNone/>
              <a:defRPr sz="700"/>
            </a:lvl2pPr>
            <a:lvl3pPr marL="330414" indent="0" algn="ctr">
              <a:buNone/>
              <a:defRPr sz="700"/>
            </a:lvl3pPr>
            <a:lvl4pPr marL="495611" indent="0" algn="ctr">
              <a:buNone/>
              <a:defRPr sz="600"/>
            </a:lvl4pPr>
            <a:lvl5pPr marL="660820" indent="0" algn="ctr">
              <a:buNone/>
              <a:defRPr sz="600"/>
            </a:lvl5pPr>
            <a:lvl6pPr marL="826026" indent="0" algn="ctr">
              <a:buNone/>
              <a:defRPr sz="600"/>
            </a:lvl6pPr>
            <a:lvl7pPr marL="991229" indent="0" algn="ctr">
              <a:buNone/>
              <a:defRPr sz="600"/>
            </a:lvl7pPr>
            <a:lvl8pPr marL="1156435" indent="0" algn="ctr">
              <a:buNone/>
              <a:defRPr sz="600"/>
            </a:lvl8pPr>
            <a:lvl9pPr marL="1321639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4005466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041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62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5221" indent="0" algn="ctr">
              <a:buNone/>
              <a:defRPr sz="700"/>
            </a:lvl2pPr>
            <a:lvl3pPr marL="330414" indent="0" algn="ctr">
              <a:buNone/>
              <a:defRPr sz="700"/>
            </a:lvl3pPr>
            <a:lvl4pPr marL="495611" indent="0" algn="ctr">
              <a:buNone/>
              <a:defRPr sz="600"/>
            </a:lvl4pPr>
            <a:lvl5pPr marL="660820" indent="0" algn="ctr">
              <a:buNone/>
              <a:defRPr sz="600"/>
            </a:lvl5pPr>
            <a:lvl6pPr marL="826026" indent="0" algn="ctr">
              <a:buNone/>
              <a:defRPr sz="600"/>
            </a:lvl6pPr>
            <a:lvl7pPr marL="991229" indent="0" algn="ctr">
              <a:buNone/>
              <a:defRPr sz="600"/>
            </a:lvl7pPr>
            <a:lvl8pPr marL="1156435" indent="0" algn="ctr">
              <a:buNone/>
              <a:defRPr sz="600"/>
            </a:lvl8pPr>
            <a:lvl9pPr marL="1321639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087" tIns="16562" rIns="33087" bIns="16562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321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55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 Rectángulo"/>
          <p:cNvSpPr/>
          <p:nvPr userDrawn="1"/>
        </p:nvSpPr>
        <p:spPr bwMode="auto">
          <a:xfrm>
            <a:off x="3055037" y="4200250"/>
            <a:ext cx="852394" cy="342743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lIns="0" tIns="0" rIns="0" bIns="0" rtlCol="0" anchor="ctr"/>
          <a:lstStyle/>
          <a:p>
            <a:pPr algn="ctr" defTabSz="873210"/>
            <a:endParaRPr lang="es-SV">
              <a:solidFill>
                <a:srgbClr val="000000"/>
              </a:solidFill>
            </a:endParaRPr>
          </a:p>
        </p:txBody>
      </p:sp>
      <p:sp>
        <p:nvSpPr>
          <p:cNvPr id="12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23770" y="1038292"/>
            <a:ext cx="3355556" cy="347407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4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041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5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62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5221" indent="0" algn="ctr">
              <a:buNone/>
              <a:defRPr sz="700"/>
            </a:lvl2pPr>
            <a:lvl3pPr marL="330414" indent="0" algn="ctr">
              <a:buNone/>
              <a:defRPr sz="700"/>
            </a:lvl3pPr>
            <a:lvl4pPr marL="495611" indent="0" algn="ctr">
              <a:buNone/>
              <a:defRPr sz="600"/>
            </a:lvl4pPr>
            <a:lvl5pPr marL="660820" indent="0" algn="ctr">
              <a:buNone/>
              <a:defRPr sz="600"/>
            </a:lvl5pPr>
            <a:lvl6pPr marL="826026" indent="0" algn="ctr">
              <a:buNone/>
              <a:defRPr sz="600"/>
            </a:lvl6pPr>
            <a:lvl7pPr marL="991229" indent="0" algn="ctr">
              <a:buNone/>
              <a:defRPr sz="600"/>
            </a:lvl7pPr>
            <a:lvl8pPr marL="1156435" indent="0" algn="ctr">
              <a:buNone/>
              <a:defRPr sz="600"/>
            </a:lvl8pPr>
            <a:lvl9pPr marL="1321639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087" tIns="16562" rIns="33087" bIns="16562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321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51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4" grpId="0"/>
      <p:bldP spid="1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8" grpId="0"/>
    </p:bld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4572000" y="1204881"/>
            <a:ext cx="4572000" cy="308811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041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62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5221" indent="0" algn="ctr">
              <a:buNone/>
              <a:defRPr sz="700"/>
            </a:lvl2pPr>
            <a:lvl3pPr marL="330414" indent="0" algn="ctr">
              <a:buNone/>
              <a:defRPr sz="700"/>
            </a:lvl3pPr>
            <a:lvl4pPr marL="495611" indent="0" algn="ctr">
              <a:buNone/>
              <a:defRPr sz="600"/>
            </a:lvl4pPr>
            <a:lvl5pPr marL="660820" indent="0" algn="ctr">
              <a:buNone/>
              <a:defRPr sz="600"/>
            </a:lvl5pPr>
            <a:lvl6pPr marL="826026" indent="0" algn="ctr">
              <a:buNone/>
              <a:defRPr sz="600"/>
            </a:lvl6pPr>
            <a:lvl7pPr marL="991229" indent="0" algn="ctr">
              <a:buNone/>
              <a:defRPr sz="600"/>
            </a:lvl7pPr>
            <a:lvl8pPr marL="1156435" indent="0" algn="ctr">
              <a:buNone/>
              <a:defRPr sz="600"/>
            </a:lvl8pPr>
            <a:lvl9pPr marL="1321639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087" tIns="16562" rIns="33087" bIns="16562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321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6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/>
    </p:bld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1589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087" tIns="16562" rIns="33087" bIns="16562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321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3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276652"/>
            <a:ext cx="6117686" cy="380082"/>
          </a:xfrm>
        </p:spPr>
        <p:txBody>
          <a:bodyPr anchor="b">
            <a:normAutofit/>
          </a:bodyPr>
          <a:lstStyle>
            <a:lvl1pPr marL="0" algn="l" defTabSz="33041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5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2635136"/>
            <a:ext cx="2396360" cy="173033"/>
          </a:xfrm>
        </p:spPr>
        <p:txBody>
          <a:bodyPr anchor="ctr">
            <a:normAutofit/>
          </a:bodyPr>
          <a:lstStyle>
            <a:lvl1pPr marL="0" indent="0" algn="l" defTabSz="33041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s-ES" sz="1000" kern="1200" baseline="0" dirty="0" smtClean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5221" indent="0" algn="ctr">
              <a:buNone/>
              <a:defRPr sz="700"/>
            </a:lvl2pPr>
            <a:lvl3pPr marL="330414" indent="0" algn="ctr">
              <a:buNone/>
              <a:defRPr sz="700"/>
            </a:lvl3pPr>
            <a:lvl4pPr marL="495611" indent="0" algn="ctr">
              <a:buNone/>
              <a:defRPr sz="600"/>
            </a:lvl4pPr>
            <a:lvl5pPr marL="660820" indent="0" algn="ctr">
              <a:buNone/>
              <a:defRPr sz="600"/>
            </a:lvl5pPr>
            <a:lvl6pPr marL="826026" indent="0" algn="ctr">
              <a:buNone/>
              <a:defRPr sz="600"/>
            </a:lvl6pPr>
            <a:lvl7pPr marL="991229" indent="0" algn="ctr">
              <a:buNone/>
              <a:defRPr sz="600"/>
            </a:lvl7pPr>
            <a:lvl8pPr marL="1156435" indent="0" algn="ctr">
              <a:buNone/>
              <a:defRPr sz="600"/>
            </a:lvl8pPr>
            <a:lvl9pPr marL="1321639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33888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1" grpId="0"/>
      <p:bldP spid="22" grpId="0"/>
      <p:bldP spid="24" grpId="0"/>
      <p:bldP spid="2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20637" y="1040484"/>
            <a:ext cx="8101719" cy="177086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4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5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62"/>
            <a:ext cx="2396360" cy="173033"/>
          </a:xfrm>
        </p:spPr>
        <p:txBody>
          <a:bodyPr anchor="ctr">
            <a:normAutofit/>
          </a:bodyPr>
          <a:lstStyle>
            <a:lvl1pPr marL="0" indent="0" algn="l" defTabSz="33041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5221" indent="0" algn="ctr">
              <a:buNone/>
              <a:defRPr sz="700"/>
            </a:lvl2pPr>
            <a:lvl3pPr marL="330414" indent="0" algn="ctr">
              <a:buNone/>
              <a:defRPr sz="700"/>
            </a:lvl3pPr>
            <a:lvl4pPr marL="495611" indent="0" algn="ctr">
              <a:buNone/>
              <a:defRPr sz="600"/>
            </a:lvl4pPr>
            <a:lvl5pPr marL="660820" indent="0" algn="ctr">
              <a:buNone/>
              <a:defRPr sz="600"/>
            </a:lvl5pPr>
            <a:lvl6pPr marL="826026" indent="0" algn="ctr">
              <a:buNone/>
              <a:defRPr sz="600"/>
            </a:lvl6pPr>
            <a:lvl7pPr marL="991229" indent="0" algn="ctr">
              <a:buNone/>
              <a:defRPr sz="600"/>
            </a:lvl7pPr>
            <a:lvl8pPr marL="1156435" indent="0" algn="ctr">
              <a:buNone/>
              <a:defRPr sz="600"/>
            </a:lvl8pPr>
            <a:lvl9pPr marL="1321639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087" tIns="16562" rIns="33087" bIns="16562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321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60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8" grpId="0"/>
    </p:bld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3082005" y="1796053"/>
            <a:ext cx="1912438" cy="1889991"/>
          </a:xfrm>
          <a:prstGeom prst="ellipse">
            <a:avLst/>
          </a:prstGeom>
          <a:solidFill>
            <a:schemeClr val="bg1">
              <a:lumMod val="85000"/>
              <a:alpha val="50000"/>
            </a:schemeClr>
          </a:solidFill>
          <a:ln w="1143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3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3041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4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62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5221" indent="0" algn="ctr">
              <a:buNone/>
              <a:defRPr sz="700"/>
            </a:lvl2pPr>
            <a:lvl3pPr marL="330414" indent="0" algn="ctr">
              <a:buNone/>
              <a:defRPr sz="700"/>
            </a:lvl3pPr>
            <a:lvl4pPr marL="495611" indent="0" algn="ctr">
              <a:buNone/>
              <a:defRPr sz="600"/>
            </a:lvl4pPr>
            <a:lvl5pPr marL="660820" indent="0" algn="ctr">
              <a:buNone/>
              <a:defRPr sz="600"/>
            </a:lvl5pPr>
            <a:lvl6pPr marL="826026" indent="0" algn="ctr">
              <a:buNone/>
              <a:defRPr sz="600"/>
            </a:lvl6pPr>
            <a:lvl7pPr marL="991229" indent="0" algn="ctr">
              <a:buNone/>
              <a:defRPr sz="600"/>
            </a:lvl7pPr>
            <a:lvl8pPr marL="1156435" indent="0" algn="ctr">
              <a:buNone/>
              <a:defRPr sz="600"/>
            </a:lvl8pPr>
            <a:lvl9pPr marL="1321639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087" tIns="16562" rIns="33087" bIns="16562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321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8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86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  <p:bldP spid="16" grpId="0"/>
    </p:bld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251971" y="1137382"/>
            <a:ext cx="2801379" cy="197436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57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087" tIns="16562" rIns="33087" bIns="1656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73210"/>
            <a:endParaRPr lang="es-SV" dirty="0"/>
          </a:p>
        </p:txBody>
      </p:sp>
      <p:sp>
        <p:nvSpPr>
          <p:cNvPr id="9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3171481" y="1137382"/>
            <a:ext cx="2801379" cy="197436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57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087" tIns="16562" rIns="33087" bIns="1656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73210"/>
            <a:endParaRPr lang="es-SV" dirty="0"/>
          </a:p>
        </p:txBody>
      </p:sp>
      <p:sp>
        <p:nvSpPr>
          <p:cNvPr id="10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6090990" y="1137382"/>
            <a:ext cx="2801379" cy="197436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57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087" tIns="16562" rIns="33087" bIns="1656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73210"/>
            <a:endParaRPr lang="es-SV" dirty="0"/>
          </a:p>
        </p:txBody>
      </p:sp>
      <p:sp>
        <p:nvSpPr>
          <p:cNvPr id="19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3041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0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62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5221" indent="0" algn="ctr">
              <a:buNone/>
              <a:defRPr sz="700"/>
            </a:lvl2pPr>
            <a:lvl3pPr marL="330414" indent="0" algn="ctr">
              <a:buNone/>
              <a:defRPr sz="700"/>
            </a:lvl3pPr>
            <a:lvl4pPr marL="495611" indent="0" algn="ctr">
              <a:buNone/>
              <a:defRPr sz="600"/>
            </a:lvl4pPr>
            <a:lvl5pPr marL="660820" indent="0" algn="ctr">
              <a:buNone/>
              <a:defRPr sz="600"/>
            </a:lvl5pPr>
            <a:lvl6pPr marL="826026" indent="0" algn="ctr">
              <a:buNone/>
              <a:defRPr sz="600"/>
            </a:lvl6pPr>
            <a:lvl7pPr marL="991229" indent="0" algn="ctr">
              <a:buNone/>
              <a:defRPr sz="600"/>
            </a:lvl7pPr>
            <a:lvl8pPr marL="1156435" indent="0" algn="ctr">
              <a:buNone/>
              <a:defRPr sz="600"/>
            </a:lvl8pPr>
            <a:lvl9pPr marL="1321639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087" tIns="16562" rIns="33087" bIns="16562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321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3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91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9" grpId="0"/>
      <p:bldP spid="20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2" grpId="0"/>
    </p:bld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0" y="2571193"/>
            <a:ext cx="4572152" cy="12661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4571848" y="1305574"/>
            <a:ext cx="4572152" cy="12661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3041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62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5221" indent="0" algn="ctr">
              <a:buNone/>
              <a:defRPr sz="700"/>
            </a:lvl2pPr>
            <a:lvl3pPr marL="330414" indent="0" algn="ctr">
              <a:buNone/>
              <a:defRPr sz="700"/>
            </a:lvl3pPr>
            <a:lvl4pPr marL="495611" indent="0" algn="ctr">
              <a:buNone/>
              <a:defRPr sz="600"/>
            </a:lvl4pPr>
            <a:lvl5pPr marL="660820" indent="0" algn="ctr">
              <a:buNone/>
              <a:defRPr sz="600"/>
            </a:lvl5pPr>
            <a:lvl6pPr marL="826026" indent="0" algn="ctr">
              <a:buNone/>
              <a:defRPr sz="600"/>
            </a:lvl6pPr>
            <a:lvl7pPr marL="991229" indent="0" algn="ctr">
              <a:buNone/>
              <a:defRPr sz="600"/>
            </a:lvl7pPr>
            <a:lvl8pPr marL="1156435" indent="0" algn="ctr">
              <a:buNone/>
              <a:defRPr sz="600"/>
            </a:lvl8pPr>
            <a:lvl9pPr marL="1321639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087" tIns="16562" rIns="33087" bIns="16562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321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05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2" grpId="0"/>
      <p:bldP spid="1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8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545754" y="243478"/>
            <a:ext cx="6117686" cy="380082"/>
          </a:xfrm>
        </p:spPr>
        <p:txBody>
          <a:bodyPr anchor="b">
            <a:normAutofit/>
          </a:bodyPr>
          <a:lstStyle>
            <a:lvl1pPr marL="0" algn="r" defTabSz="328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6256364" y="601988"/>
            <a:ext cx="2396360" cy="173033"/>
          </a:xfrm>
        </p:spPr>
        <p:txBody>
          <a:bodyPr anchor="ctr">
            <a:normAutofit/>
          </a:bodyPr>
          <a:lstStyle>
            <a:lvl1pPr marL="0" indent="0" algn="r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285" indent="0" algn="ctr">
              <a:buNone/>
              <a:defRPr sz="700"/>
            </a:lvl2pPr>
            <a:lvl3pPr marL="328557" indent="0" algn="ctr">
              <a:buNone/>
              <a:defRPr sz="700"/>
            </a:lvl3pPr>
            <a:lvl4pPr marL="492827" indent="0" algn="ctr">
              <a:buNone/>
              <a:defRPr sz="600"/>
            </a:lvl4pPr>
            <a:lvl5pPr marL="657106" indent="0" algn="ctr">
              <a:buNone/>
              <a:defRPr sz="600"/>
            </a:lvl5pPr>
            <a:lvl6pPr marL="821386" indent="0" algn="ctr">
              <a:buNone/>
              <a:defRPr sz="600"/>
            </a:lvl6pPr>
            <a:lvl7pPr marL="985659" indent="0" algn="ctr">
              <a:buNone/>
              <a:defRPr sz="600"/>
            </a:lvl7pPr>
            <a:lvl8pPr marL="1149938" indent="0" algn="ctr">
              <a:buNone/>
              <a:defRPr sz="600"/>
            </a:lvl8pPr>
            <a:lvl9pPr marL="131421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05" tIns="16484" rIns="32905" bIns="16484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8304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36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858149" cy="380082"/>
          </a:xfrm>
        </p:spPr>
        <p:txBody>
          <a:bodyPr anchor="b">
            <a:normAutofit/>
          </a:bodyPr>
          <a:lstStyle>
            <a:lvl1pPr algn="l" defTabSz="33041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62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5221" indent="0" algn="ctr">
              <a:buNone/>
              <a:defRPr sz="700"/>
            </a:lvl2pPr>
            <a:lvl3pPr marL="330414" indent="0" algn="ctr">
              <a:buNone/>
              <a:defRPr sz="700"/>
            </a:lvl3pPr>
            <a:lvl4pPr marL="495611" indent="0" algn="ctr">
              <a:buNone/>
              <a:defRPr sz="600"/>
            </a:lvl4pPr>
            <a:lvl5pPr marL="660820" indent="0" algn="ctr">
              <a:buNone/>
              <a:defRPr sz="600"/>
            </a:lvl5pPr>
            <a:lvl6pPr marL="826026" indent="0" algn="ctr">
              <a:buNone/>
              <a:defRPr sz="600"/>
            </a:lvl6pPr>
            <a:lvl7pPr marL="991229" indent="0" algn="ctr">
              <a:buNone/>
              <a:defRPr sz="600"/>
            </a:lvl7pPr>
            <a:lvl8pPr marL="1156435" indent="0" algn="ctr">
              <a:buNone/>
              <a:defRPr sz="600"/>
            </a:lvl8pPr>
            <a:lvl9pPr marL="1321639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90152" y="4767306"/>
            <a:ext cx="2026312" cy="273812"/>
          </a:xfrm>
          <a:prstGeom prst="rect">
            <a:avLst/>
          </a:prstGeom>
        </p:spPr>
        <p:txBody>
          <a:bodyPr lIns="33087" tIns="16562" rIns="33087" bIns="16562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defTabSz="87321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5179528" y="0"/>
            <a:ext cx="3964472" cy="51435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75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3" presetClass="entr" presetSubtype="28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7" grpId="0" animBg="1"/>
      <p:bldP spid="8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13157" y="243478"/>
            <a:ext cx="6117686" cy="380082"/>
          </a:xfrm>
        </p:spPr>
        <p:txBody>
          <a:bodyPr anchor="b">
            <a:normAutofit/>
          </a:bodyPr>
          <a:lstStyle>
            <a:lvl1pPr marL="0" algn="ctr" defTabSz="33041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373820" y="601962"/>
            <a:ext cx="2396360" cy="173033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5221" indent="0" algn="ctr">
              <a:buNone/>
              <a:defRPr sz="700"/>
            </a:lvl2pPr>
            <a:lvl3pPr marL="330414" indent="0" algn="ctr">
              <a:buNone/>
              <a:defRPr sz="700"/>
            </a:lvl3pPr>
            <a:lvl4pPr marL="495611" indent="0" algn="ctr">
              <a:buNone/>
              <a:defRPr sz="600"/>
            </a:lvl4pPr>
            <a:lvl5pPr marL="660820" indent="0" algn="ctr">
              <a:buNone/>
              <a:defRPr sz="600"/>
            </a:lvl5pPr>
            <a:lvl6pPr marL="826026" indent="0" algn="ctr">
              <a:buNone/>
              <a:defRPr sz="600"/>
            </a:lvl6pPr>
            <a:lvl7pPr marL="991229" indent="0" algn="ctr">
              <a:buNone/>
              <a:defRPr sz="600"/>
            </a:lvl7pPr>
            <a:lvl8pPr marL="1156435" indent="0" algn="ctr">
              <a:buNone/>
              <a:defRPr sz="600"/>
            </a:lvl8pPr>
            <a:lvl9pPr marL="1321639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087" tIns="16562" rIns="33087" bIns="16562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321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54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C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805447" cy="51435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211089" y="243478"/>
            <a:ext cx="4613777" cy="380082"/>
          </a:xfrm>
        </p:spPr>
        <p:txBody>
          <a:bodyPr anchor="b">
            <a:normAutofit/>
          </a:bodyPr>
          <a:lstStyle>
            <a:lvl1pPr marL="0" algn="l" defTabSz="33041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221933" y="601962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5221" indent="0" algn="ctr">
              <a:buNone/>
              <a:defRPr sz="700"/>
            </a:lvl2pPr>
            <a:lvl3pPr marL="330414" indent="0" algn="ctr">
              <a:buNone/>
              <a:defRPr sz="700"/>
            </a:lvl3pPr>
            <a:lvl4pPr marL="495611" indent="0" algn="ctr">
              <a:buNone/>
              <a:defRPr sz="600"/>
            </a:lvl4pPr>
            <a:lvl5pPr marL="660820" indent="0" algn="ctr">
              <a:buNone/>
              <a:defRPr sz="600"/>
            </a:lvl5pPr>
            <a:lvl6pPr marL="826026" indent="0" algn="ctr">
              <a:buNone/>
              <a:defRPr sz="600"/>
            </a:lvl6pPr>
            <a:lvl7pPr marL="991229" indent="0" algn="ctr">
              <a:buNone/>
              <a:defRPr sz="600"/>
            </a:lvl7pPr>
            <a:lvl8pPr marL="1156435" indent="0" algn="ctr">
              <a:buNone/>
              <a:defRPr sz="600"/>
            </a:lvl8pPr>
            <a:lvl9pPr marL="1321639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947766" y="4767306"/>
            <a:ext cx="2167651" cy="273812"/>
          </a:xfrm>
          <a:prstGeom prst="rect">
            <a:avLst/>
          </a:prstGeom>
        </p:spPr>
        <p:txBody>
          <a:bodyPr lIns="33087" tIns="16562" rIns="33087" bIns="16562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321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30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/>
    </p:bld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545754" y="243478"/>
            <a:ext cx="6117686" cy="380082"/>
          </a:xfrm>
        </p:spPr>
        <p:txBody>
          <a:bodyPr anchor="b">
            <a:normAutofit/>
          </a:bodyPr>
          <a:lstStyle>
            <a:lvl1pPr marL="0" algn="r" defTabSz="33041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6256364" y="601962"/>
            <a:ext cx="2396360" cy="173033"/>
          </a:xfrm>
        </p:spPr>
        <p:txBody>
          <a:bodyPr anchor="ctr">
            <a:normAutofit/>
          </a:bodyPr>
          <a:lstStyle>
            <a:lvl1pPr marL="0" indent="0" algn="r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5221" indent="0" algn="ctr">
              <a:buNone/>
              <a:defRPr sz="700"/>
            </a:lvl2pPr>
            <a:lvl3pPr marL="330414" indent="0" algn="ctr">
              <a:buNone/>
              <a:defRPr sz="700"/>
            </a:lvl3pPr>
            <a:lvl4pPr marL="495611" indent="0" algn="ctr">
              <a:buNone/>
              <a:defRPr sz="600"/>
            </a:lvl4pPr>
            <a:lvl5pPr marL="660820" indent="0" algn="ctr">
              <a:buNone/>
              <a:defRPr sz="600"/>
            </a:lvl5pPr>
            <a:lvl6pPr marL="826026" indent="0" algn="ctr">
              <a:buNone/>
              <a:defRPr sz="600"/>
            </a:lvl6pPr>
            <a:lvl7pPr marL="991229" indent="0" algn="ctr">
              <a:buNone/>
              <a:defRPr sz="600"/>
            </a:lvl7pPr>
            <a:lvl8pPr marL="1156435" indent="0" algn="ctr">
              <a:buNone/>
              <a:defRPr sz="600"/>
            </a:lvl8pPr>
            <a:lvl9pPr marL="1321639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087" tIns="16562" rIns="33087" bIns="16562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321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95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09439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087" tIns="16562" rIns="33087" bIns="16562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321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1589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7774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8"/>
          <p:cNvSpPr>
            <a:spLocks noGrp="1"/>
          </p:cNvSpPr>
          <p:nvPr>
            <p:ph type="pic" sz="quarter" idx="16" hasCustomPrompt="1"/>
          </p:nvPr>
        </p:nvSpPr>
        <p:spPr>
          <a:xfrm>
            <a:off x="3610251" y="1525505"/>
            <a:ext cx="1951545" cy="259526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algn="ctr">
              <a:defRPr sz="1200">
                <a:latin typeface="Calibri" panose="020F0502020204030204" pitchFamily="34" charset="0"/>
              </a:defRPr>
            </a:lvl1pPr>
          </a:lstStyle>
          <a:p>
            <a:r>
              <a:rPr lang="es-ES" dirty="0" err="1" smtClean="0"/>
              <a:t>Image</a:t>
            </a:r>
            <a:r>
              <a:rPr lang="es-ES" dirty="0" smtClean="0"/>
              <a:t> </a:t>
            </a:r>
            <a:r>
              <a:rPr lang="es-ES" dirty="0" err="1" smtClean="0"/>
              <a:t>Holder</a:t>
            </a:r>
            <a:endParaRPr lang="es-ES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041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62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5221" indent="0" algn="ctr">
              <a:buNone/>
              <a:defRPr sz="700"/>
            </a:lvl2pPr>
            <a:lvl3pPr marL="330414" indent="0" algn="ctr">
              <a:buNone/>
              <a:defRPr sz="700"/>
            </a:lvl3pPr>
            <a:lvl4pPr marL="495611" indent="0" algn="ctr">
              <a:buNone/>
              <a:defRPr sz="600"/>
            </a:lvl4pPr>
            <a:lvl5pPr marL="660820" indent="0" algn="ctr">
              <a:buNone/>
              <a:defRPr sz="600"/>
            </a:lvl5pPr>
            <a:lvl6pPr marL="826026" indent="0" algn="ctr">
              <a:buNone/>
              <a:defRPr sz="600"/>
            </a:lvl6pPr>
            <a:lvl7pPr marL="991229" indent="0" algn="ctr">
              <a:buNone/>
              <a:defRPr sz="600"/>
            </a:lvl7pPr>
            <a:lvl8pPr marL="1156435" indent="0" algn="ctr">
              <a:buNone/>
              <a:defRPr sz="600"/>
            </a:lvl8pPr>
            <a:lvl9pPr marL="1321639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087" tIns="16562" rIns="33087" bIns="16562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321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51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/>
          <p:cNvSpPr>
            <a:spLocks noGrp="1"/>
          </p:cNvSpPr>
          <p:nvPr>
            <p:ph type="pic" sz="quarter" idx="10" hasCustomPrompt="1"/>
          </p:nvPr>
        </p:nvSpPr>
        <p:spPr>
          <a:xfrm>
            <a:off x="2623348" y="1531980"/>
            <a:ext cx="3754584" cy="1410109"/>
          </a:xfrm>
          <a:custGeom>
            <a:avLst/>
            <a:gdLst>
              <a:gd name="connsiteX0" fmla="*/ 0 w 10022400"/>
              <a:gd name="connsiteY0" fmla="*/ 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0 w 10022400"/>
              <a:gd name="connsiteY4" fmla="*/ 0 h 3751200"/>
              <a:gd name="connsiteX0" fmla="*/ 219075 w 10022400"/>
              <a:gd name="connsiteY0" fmla="*/ 36195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219075 w 10022400"/>
              <a:gd name="connsiteY4" fmla="*/ 361950 h 3751200"/>
              <a:gd name="connsiteX0" fmla="*/ 400050 w 10022400"/>
              <a:gd name="connsiteY0" fmla="*/ 26670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400050 w 10022400"/>
              <a:gd name="connsiteY4" fmla="*/ 266700 h 3751200"/>
              <a:gd name="connsiteX0" fmla="*/ 523875 w 10022400"/>
              <a:gd name="connsiteY0" fmla="*/ 24765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523875 w 10022400"/>
              <a:gd name="connsiteY4" fmla="*/ 247650 h 3751200"/>
              <a:gd name="connsiteX0" fmla="*/ 523875 w 10022400"/>
              <a:gd name="connsiteY0" fmla="*/ 200025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523875 w 10022400"/>
              <a:gd name="connsiteY4" fmla="*/ 200025 h 3751200"/>
              <a:gd name="connsiteX0" fmla="*/ 504825 w 10022400"/>
              <a:gd name="connsiteY0" fmla="*/ 15240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504825 w 10022400"/>
              <a:gd name="connsiteY4" fmla="*/ 152400 h 3751200"/>
              <a:gd name="connsiteX0" fmla="*/ 476250 w 10022400"/>
              <a:gd name="connsiteY0" fmla="*/ 161925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476250 w 10022400"/>
              <a:gd name="connsiteY4" fmla="*/ 161925 h 3751200"/>
              <a:gd name="connsiteX0" fmla="*/ 476250 w 10022400"/>
              <a:gd name="connsiteY0" fmla="*/ 0 h 3589275"/>
              <a:gd name="connsiteX1" fmla="*/ 9870000 w 10022400"/>
              <a:gd name="connsiteY1" fmla="*/ 19050 h 3589275"/>
              <a:gd name="connsiteX2" fmla="*/ 10022400 w 10022400"/>
              <a:gd name="connsiteY2" fmla="*/ 3589275 h 3589275"/>
              <a:gd name="connsiteX3" fmla="*/ 0 w 10022400"/>
              <a:gd name="connsiteY3" fmla="*/ 3589275 h 3589275"/>
              <a:gd name="connsiteX4" fmla="*/ 476250 w 10022400"/>
              <a:gd name="connsiteY4" fmla="*/ 0 h 3589275"/>
              <a:gd name="connsiteX0" fmla="*/ 476250 w 10022400"/>
              <a:gd name="connsiteY0" fmla="*/ 180975 h 3770250"/>
              <a:gd name="connsiteX1" fmla="*/ 9984300 w 10022400"/>
              <a:gd name="connsiteY1" fmla="*/ 0 h 3770250"/>
              <a:gd name="connsiteX2" fmla="*/ 10022400 w 10022400"/>
              <a:gd name="connsiteY2" fmla="*/ 3770250 h 3770250"/>
              <a:gd name="connsiteX3" fmla="*/ 0 w 10022400"/>
              <a:gd name="connsiteY3" fmla="*/ 3770250 h 3770250"/>
              <a:gd name="connsiteX4" fmla="*/ 476250 w 10022400"/>
              <a:gd name="connsiteY4" fmla="*/ 180975 h 3770250"/>
              <a:gd name="connsiteX0" fmla="*/ 476250 w 10022400"/>
              <a:gd name="connsiteY0" fmla="*/ 142875 h 3732150"/>
              <a:gd name="connsiteX1" fmla="*/ 9965250 w 10022400"/>
              <a:gd name="connsiteY1" fmla="*/ 0 h 3732150"/>
              <a:gd name="connsiteX2" fmla="*/ 10022400 w 10022400"/>
              <a:gd name="connsiteY2" fmla="*/ 3732150 h 3732150"/>
              <a:gd name="connsiteX3" fmla="*/ 0 w 10022400"/>
              <a:gd name="connsiteY3" fmla="*/ 3732150 h 3732150"/>
              <a:gd name="connsiteX4" fmla="*/ 476250 w 10022400"/>
              <a:gd name="connsiteY4" fmla="*/ 142875 h 3732150"/>
              <a:gd name="connsiteX0" fmla="*/ 476250 w 10022400"/>
              <a:gd name="connsiteY0" fmla="*/ 161925 h 3751200"/>
              <a:gd name="connsiteX1" fmla="*/ 9993825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476250 w 10022400"/>
              <a:gd name="connsiteY4" fmla="*/ 161925 h 3751200"/>
              <a:gd name="connsiteX0" fmla="*/ 295275 w 9841425"/>
              <a:gd name="connsiteY0" fmla="*/ 161925 h 3751200"/>
              <a:gd name="connsiteX1" fmla="*/ 9812850 w 9841425"/>
              <a:gd name="connsiteY1" fmla="*/ 0 h 3751200"/>
              <a:gd name="connsiteX2" fmla="*/ 9841425 w 9841425"/>
              <a:gd name="connsiteY2" fmla="*/ 3751200 h 3751200"/>
              <a:gd name="connsiteX3" fmla="*/ 0 w 9841425"/>
              <a:gd name="connsiteY3" fmla="*/ 3570225 h 3751200"/>
              <a:gd name="connsiteX4" fmla="*/ 295275 w 9841425"/>
              <a:gd name="connsiteY4" fmla="*/ 161925 h 3751200"/>
              <a:gd name="connsiteX0" fmla="*/ 419100 w 9965250"/>
              <a:gd name="connsiteY0" fmla="*/ 161925 h 3751200"/>
              <a:gd name="connsiteX1" fmla="*/ 9936675 w 9965250"/>
              <a:gd name="connsiteY1" fmla="*/ 0 h 3751200"/>
              <a:gd name="connsiteX2" fmla="*/ 9965250 w 9965250"/>
              <a:gd name="connsiteY2" fmla="*/ 3751200 h 3751200"/>
              <a:gd name="connsiteX3" fmla="*/ 0 w 9965250"/>
              <a:gd name="connsiteY3" fmla="*/ 3627375 h 3751200"/>
              <a:gd name="connsiteX4" fmla="*/ 419100 w 9965250"/>
              <a:gd name="connsiteY4" fmla="*/ 161925 h 3751200"/>
              <a:gd name="connsiteX0" fmla="*/ 457200 w 10003350"/>
              <a:gd name="connsiteY0" fmla="*/ 161925 h 3751200"/>
              <a:gd name="connsiteX1" fmla="*/ 9974775 w 10003350"/>
              <a:gd name="connsiteY1" fmla="*/ 0 h 3751200"/>
              <a:gd name="connsiteX2" fmla="*/ 10003350 w 10003350"/>
              <a:gd name="connsiteY2" fmla="*/ 3751200 h 3751200"/>
              <a:gd name="connsiteX3" fmla="*/ 0 w 10003350"/>
              <a:gd name="connsiteY3" fmla="*/ 3617850 h 3751200"/>
              <a:gd name="connsiteX4" fmla="*/ 457200 w 10003350"/>
              <a:gd name="connsiteY4" fmla="*/ 161925 h 3751200"/>
              <a:gd name="connsiteX0" fmla="*/ 466725 w 10012875"/>
              <a:gd name="connsiteY0" fmla="*/ 161925 h 3751200"/>
              <a:gd name="connsiteX1" fmla="*/ 9984300 w 10012875"/>
              <a:gd name="connsiteY1" fmla="*/ 0 h 3751200"/>
              <a:gd name="connsiteX2" fmla="*/ 10012875 w 10012875"/>
              <a:gd name="connsiteY2" fmla="*/ 3751200 h 3751200"/>
              <a:gd name="connsiteX3" fmla="*/ 0 w 10012875"/>
              <a:gd name="connsiteY3" fmla="*/ 3636900 h 3751200"/>
              <a:gd name="connsiteX4" fmla="*/ 466725 w 10012875"/>
              <a:gd name="connsiteY4" fmla="*/ 161925 h 3751200"/>
              <a:gd name="connsiteX0" fmla="*/ 447675 w 10012875"/>
              <a:gd name="connsiteY0" fmla="*/ 161925 h 3751200"/>
              <a:gd name="connsiteX1" fmla="*/ 9984300 w 10012875"/>
              <a:gd name="connsiteY1" fmla="*/ 0 h 3751200"/>
              <a:gd name="connsiteX2" fmla="*/ 10012875 w 10012875"/>
              <a:gd name="connsiteY2" fmla="*/ 3751200 h 3751200"/>
              <a:gd name="connsiteX3" fmla="*/ 0 w 10012875"/>
              <a:gd name="connsiteY3" fmla="*/ 3636900 h 3751200"/>
              <a:gd name="connsiteX4" fmla="*/ 447675 w 10012875"/>
              <a:gd name="connsiteY4" fmla="*/ 161925 h 3751200"/>
              <a:gd name="connsiteX0" fmla="*/ 438150 w 10012875"/>
              <a:gd name="connsiteY0" fmla="*/ 161925 h 3751200"/>
              <a:gd name="connsiteX1" fmla="*/ 9984300 w 10012875"/>
              <a:gd name="connsiteY1" fmla="*/ 0 h 3751200"/>
              <a:gd name="connsiteX2" fmla="*/ 10012875 w 10012875"/>
              <a:gd name="connsiteY2" fmla="*/ 3751200 h 3751200"/>
              <a:gd name="connsiteX3" fmla="*/ 0 w 10012875"/>
              <a:gd name="connsiteY3" fmla="*/ 3636900 h 3751200"/>
              <a:gd name="connsiteX4" fmla="*/ 438150 w 10012875"/>
              <a:gd name="connsiteY4" fmla="*/ 161925 h 3751200"/>
              <a:gd name="connsiteX0" fmla="*/ 438150 w 9984300"/>
              <a:gd name="connsiteY0" fmla="*/ 161925 h 3703575"/>
              <a:gd name="connsiteX1" fmla="*/ 9984300 w 9984300"/>
              <a:gd name="connsiteY1" fmla="*/ 0 h 3703575"/>
              <a:gd name="connsiteX2" fmla="*/ 9879525 w 9984300"/>
              <a:gd name="connsiteY2" fmla="*/ 3703575 h 3703575"/>
              <a:gd name="connsiteX3" fmla="*/ 0 w 9984300"/>
              <a:gd name="connsiteY3" fmla="*/ 3636900 h 3703575"/>
              <a:gd name="connsiteX4" fmla="*/ 438150 w 9984300"/>
              <a:gd name="connsiteY4" fmla="*/ 161925 h 3703575"/>
              <a:gd name="connsiteX0" fmla="*/ 438150 w 9984300"/>
              <a:gd name="connsiteY0" fmla="*/ 161925 h 3713100"/>
              <a:gd name="connsiteX1" fmla="*/ 9984300 w 9984300"/>
              <a:gd name="connsiteY1" fmla="*/ 0 h 3713100"/>
              <a:gd name="connsiteX2" fmla="*/ 9927150 w 9984300"/>
              <a:gd name="connsiteY2" fmla="*/ 3713100 h 3713100"/>
              <a:gd name="connsiteX3" fmla="*/ 0 w 9984300"/>
              <a:gd name="connsiteY3" fmla="*/ 3636900 h 3713100"/>
              <a:gd name="connsiteX4" fmla="*/ 438150 w 9984300"/>
              <a:gd name="connsiteY4" fmla="*/ 161925 h 3713100"/>
              <a:gd name="connsiteX0" fmla="*/ 438150 w 9984300"/>
              <a:gd name="connsiteY0" fmla="*/ 161925 h 3760725"/>
              <a:gd name="connsiteX1" fmla="*/ 9984300 w 9984300"/>
              <a:gd name="connsiteY1" fmla="*/ 0 h 3760725"/>
              <a:gd name="connsiteX2" fmla="*/ 9965250 w 9984300"/>
              <a:gd name="connsiteY2" fmla="*/ 3760725 h 3760725"/>
              <a:gd name="connsiteX3" fmla="*/ 0 w 9984300"/>
              <a:gd name="connsiteY3" fmla="*/ 3636900 h 3760725"/>
              <a:gd name="connsiteX4" fmla="*/ 438150 w 9984300"/>
              <a:gd name="connsiteY4" fmla="*/ 161925 h 3760725"/>
              <a:gd name="connsiteX0" fmla="*/ 438150 w 9984300"/>
              <a:gd name="connsiteY0" fmla="*/ 161925 h 3732150"/>
              <a:gd name="connsiteX1" fmla="*/ 9984300 w 9984300"/>
              <a:gd name="connsiteY1" fmla="*/ 0 h 3732150"/>
              <a:gd name="connsiteX2" fmla="*/ 9984300 w 9984300"/>
              <a:gd name="connsiteY2" fmla="*/ 3732150 h 3732150"/>
              <a:gd name="connsiteX3" fmla="*/ 0 w 9984300"/>
              <a:gd name="connsiteY3" fmla="*/ 3636900 h 3732150"/>
              <a:gd name="connsiteX4" fmla="*/ 438150 w 9984300"/>
              <a:gd name="connsiteY4" fmla="*/ 161925 h 3732150"/>
              <a:gd name="connsiteX0" fmla="*/ 438150 w 10012875"/>
              <a:gd name="connsiteY0" fmla="*/ 161925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38150 w 10012875"/>
              <a:gd name="connsiteY4" fmla="*/ 161925 h 3760725"/>
              <a:gd name="connsiteX0" fmla="*/ 466725 w 10012875"/>
              <a:gd name="connsiteY0" fmla="*/ 152400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66725 w 10012875"/>
              <a:gd name="connsiteY4" fmla="*/ 152400 h 3760725"/>
              <a:gd name="connsiteX0" fmla="*/ 457200 w 10012875"/>
              <a:gd name="connsiteY0" fmla="*/ 152400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57200 w 10012875"/>
              <a:gd name="connsiteY4" fmla="*/ 152400 h 3760725"/>
              <a:gd name="connsiteX0" fmla="*/ 438150 w 10012875"/>
              <a:gd name="connsiteY0" fmla="*/ 152400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38150 w 10012875"/>
              <a:gd name="connsiteY4" fmla="*/ 152400 h 376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2875" h="3760725">
                <a:moveTo>
                  <a:pt x="438150" y="152400"/>
                </a:moveTo>
                <a:lnTo>
                  <a:pt x="9984300" y="0"/>
                </a:lnTo>
                <a:lnTo>
                  <a:pt x="10012875" y="3760725"/>
                </a:lnTo>
                <a:lnTo>
                  <a:pt x="0" y="3636900"/>
                </a:lnTo>
                <a:lnTo>
                  <a:pt x="438150" y="1524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scene3d>
            <a:camera prst="perspectiveContrastingLeftFacing" fov="600000">
              <a:rot lat="21061425" lon="3660000" rev="20937095"/>
            </a:camera>
            <a:lightRig rig="threePt" dir="t"/>
          </a:scene3d>
          <a:sp3d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r">
              <a:defRPr lang="es-ES" sz="1500" baseline="0" dirty="0">
                <a:latin typeface="Calibri" panose="020F0502020204030204" pitchFamily="34" charset="0"/>
              </a:defRPr>
            </a:lvl1pPr>
            <a:lvl3pPr marL="654759" indent="0" algn="r">
              <a:buNone/>
              <a:defRPr sz="1500" b="1">
                <a:latin typeface="Calibri" panose="020F0502020204030204" pitchFamily="34" charset="0"/>
              </a:defRPr>
            </a:lvl3pPr>
            <a:lvl4pPr marL="982139" indent="0">
              <a:buNone/>
              <a:defRPr/>
            </a:lvl4pPr>
          </a:lstStyle>
          <a:p>
            <a:pPr lvl="0" algn="ctr" defTabSz="873210"/>
            <a:r>
              <a:rPr lang="es-ES" dirty="0" err="1" smtClean="0"/>
              <a:t>Image</a:t>
            </a:r>
            <a:r>
              <a:rPr lang="es-ES" dirty="0" smtClean="0"/>
              <a:t> </a:t>
            </a:r>
            <a:r>
              <a:rPr lang="es-ES" dirty="0" err="1" smtClean="0"/>
              <a:t>holder</a:t>
            </a:r>
            <a:endParaRPr lang="es-ES" dirty="0"/>
          </a:p>
        </p:txBody>
      </p:sp>
      <p:sp>
        <p:nvSpPr>
          <p:cNvPr id="19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041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0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62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5221" indent="0" algn="ctr">
              <a:buNone/>
              <a:defRPr sz="700"/>
            </a:lvl2pPr>
            <a:lvl3pPr marL="330414" indent="0" algn="ctr">
              <a:buNone/>
              <a:defRPr sz="700"/>
            </a:lvl3pPr>
            <a:lvl4pPr marL="495611" indent="0" algn="ctr">
              <a:buNone/>
              <a:defRPr sz="600"/>
            </a:lvl4pPr>
            <a:lvl5pPr marL="660820" indent="0" algn="ctr">
              <a:buNone/>
              <a:defRPr sz="600"/>
            </a:lvl5pPr>
            <a:lvl6pPr marL="826026" indent="0" algn="ctr">
              <a:buNone/>
              <a:defRPr sz="600"/>
            </a:lvl6pPr>
            <a:lvl7pPr marL="991229" indent="0" algn="ctr">
              <a:buNone/>
              <a:defRPr sz="600"/>
            </a:lvl7pPr>
            <a:lvl8pPr marL="1156435" indent="0" algn="ctr">
              <a:buNone/>
              <a:defRPr sz="600"/>
            </a:lvl8pPr>
            <a:lvl9pPr marL="1321639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087" tIns="16562" rIns="33087" bIns="16562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321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3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99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2" grpId="0"/>
    </p:bld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28957" y="1053177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2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2552532" y="1053177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3" name="2 Marcador de posición de imagen"/>
          <p:cNvSpPr>
            <a:spLocks noGrp="1"/>
          </p:cNvSpPr>
          <p:nvPr>
            <p:ph type="pic" sz="quarter" idx="15"/>
          </p:nvPr>
        </p:nvSpPr>
        <p:spPr>
          <a:xfrm>
            <a:off x="4576107" y="1053177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4" name="2 Marcador de posición de imagen"/>
          <p:cNvSpPr>
            <a:spLocks noGrp="1"/>
          </p:cNvSpPr>
          <p:nvPr>
            <p:ph type="pic" sz="quarter" idx="16"/>
          </p:nvPr>
        </p:nvSpPr>
        <p:spPr>
          <a:xfrm>
            <a:off x="6599682" y="1053177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041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62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5221" indent="0" algn="ctr">
              <a:buNone/>
              <a:defRPr sz="700"/>
            </a:lvl2pPr>
            <a:lvl3pPr marL="330414" indent="0" algn="ctr">
              <a:buNone/>
              <a:defRPr sz="700"/>
            </a:lvl3pPr>
            <a:lvl4pPr marL="495611" indent="0" algn="ctr">
              <a:buNone/>
              <a:defRPr sz="600"/>
            </a:lvl4pPr>
            <a:lvl5pPr marL="660820" indent="0" algn="ctr">
              <a:buNone/>
              <a:defRPr sz="600"/>
            </a:lvl5pPr>
            <a:lvl6pPr marL="826026" indent="0" algn="ctr">
              <a:buNone/>
              <a:defRPr sz="600"/>
            </a:lvl6pPr>
            <a:lvl7pPr marL="991229" indent="0" algn="ctr">
              <a:buNone/>
              <a:defRPr sz="600"/>
            </a:lvl7pPr>
            <a:lvl8pPr marL="1156435" indent="0" algn="ctr">
              <a:buNone/>
              <a:defRPr sz="600"/>
            </a:lvl8pPr>
            <a:lvl9pPr marL="1321639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8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087" tIns="16562" rIns="33087" bIns="16562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321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9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28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/>
      <p:bldP spid="19" grpId="0"/>
    </p:bld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2278427" y="496571"/>
            <a:ext cx="6192047" cy="2395973"/>
          </a:xfrm>
          <a:prstGeom prst="rect">
            <a:avLst/>
          </a:prstGeom>
          <a:solidFill>
            <a:schemeClr val="bg1">
              <a:lumMod val="85000"/>
            </a:schemeClr>
          </a:solidFill>
          <a:ln w="257175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087" tIns="16562" rIns="33087" bIns="1656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73210"/>
            <a:endParaRPr lang="es-SV" dirty="0"/>
          </a:p>
        </p:txBody>
      </p:sp>
      <p:sp>
        <p:nvSpPr>
          <p:cNvPr id="11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163094" y="1971777"/>
            <a:ext cx="2684975" cy="1737249"/>
          </a:xfrm>
          <a:prstGeom prst="rect">
            <a:avLst/>
          </a:prstGeom>
          <a:solidFill>
            <a:schemeClr val="bg1">
              <a:lumMod val="85000"/>
            </a:schemeClr>
          </a:solidFill>
          <a:ln w="257175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087" tIns="16562" rIns="33087" bIns="1656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73210"/>
            <a:endParaRPr lang="es-SV" dirty="0"/>
          </a:p>
        </p:txBody>
      </p:sp>
      <p:sp>
        <p:nvSpPr>
          <p:cNvPr id="9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95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9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594048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087" tIns="16562" rIns="33087" bIns="16562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321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1589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74294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1120508"/>
            <a:ext cx="9144000" cy="276748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087" tIns="16562" rIns="33087" bIns="16562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321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5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6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3041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8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62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5221" indent="0" algn="ctr">
              <a:buNone/>
              <a:defRPr sz="700"/>
            </a:lvl2pPr>
            <a:lvl3pPr marL="330414" indent="0" algn="ctr">
              <a:buNone/>
              <a:defRPr sz="700"/>
            </a:lvl3pPr>
            <a:lvl4pPr marL="495611" indent="0" algn="ctr">
              <a:buNone/>
              <a:defRPr sz="600"/>
            </a:lvl4pPr>
            <a:lvl5pPr marL="660820" indent="0" algn="ctr">
              <a:buNone/>
              <a:defRPr sz="600"/>
            </a:lvl5pPr>
            <a:lvl6pPr marL="826026" indent="0" algn="ctr">
              <a:buNone/>
              <a:defRPr sz="600"/>
            </a:lvl6pPr>
            <a:lvl7pPr marL="991229" indent="0" algn="ctr">
              <a:buNone/>
              <a:defRPr sz="600"/>
            </a:lvl7pPr>
            <a:lvl8pPr marL="1156435" indent="0" algn="ctr">
              <a:buNone/>
              <a:defRPr sz="600"/>
            </a:lvl8pPr>
            <a:lvl9pPr marL="1321639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423059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7" grpId="0"/>
      <p:bldP spid="8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122024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0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087" tIns="16562" rIns="33087" bIns="16562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321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1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4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62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  <p:bldP spid="11" grpId="0"/>
    </p:bld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143" tIns="16586" rIns="33143" bIns="1658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472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26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636596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ank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09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54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5509" indent="0" algn="ctr">
              <a:buNone/>
              <a:defRPr sz="700"/>
            </a:lvl2pPr>
            <a:lvl3pPr marL="330990" indent="0" algn="ctr">
              <a:buNone/>
              <a:defRPr sz="700"/>
            </a:lvl3pPr>
            <a:lvl4pPr marL="496473" indent="0" algn="ctr">
              <a:buNone/>
              <a:defRPr sz="600"/>
            </a:lvl4pPr>
            <a:lvl5pPr marL="661965" indent="0" algn="ctr">
              <a:buNone/>
              <a:defRPr sz="600"/>
            </a:lvl5pPr>
            <a:lvl6pPr marL="827458" indent="0" algn="ctr">
              <a:buNone/>
              <a:defRPr sz="600"/>
            </a:lvl6pPr>
            <a:lvl7pPr marL="992949" indent="0" algn="ctr">
              <a:buNone/>
              <a:defRPr sz="600"/>
            </a:lvl7pPr>
            <a:lvl8pPr marL="1158442" indent="0" algn="ctr">
              <a:buNone/>
              <a:defRPr sz="600"/>
            </a:lvl8pPr>
            <a:lvl9pPr marL="1323934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2316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ank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545754" y="243478"/>
            <a:ext cx="6117686" cy="380082"/>
          </a:xfrm>
        </p:spPr>
        <p:txBody>
          <a:bodyPr anchor="b">
            <a:normAutofit/>
          </a:bodyPr>
          <a:lstStyle>
            <a:lvl1pPr marL="0" algn="r" defTabSz="3309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6256364" y="601954"/>
            <a:ext cx="2396360" cy="173033"/>
          </a:xfrm>
        </p:spPr>
        <p:txBody>
          <a:bodyPr anchor="ctr">
            <a:normAutofit/>
          </a:bodyPr>
          <a:lstStyle>
            <a:lvl1pPr marL="0" indent="0" algn="r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5509" indent="0" algn="ctr">
              <a:buNone/>
              <a:defRPr sz="700"/>
            </a:lvl2pPr>
            <a:lvl3pPr marL="330990" indent="0" algn="ctr">
              <a:buNone/>
              <a:defRPr sz="700"/>
            </a:lvl3pPr>
            <a:lvl4pPr marL="496473" indent="0" algn="ctr">
              <a:buNone/>
              <a:defRPr sz="600"/>
            </a:lvl4pPr>
            <a:lvl5pPr marL="661965" indent="0" algn="ctr">
              <a:buNone/>
              <a:defRPr sz="600"/>
            </a:lvl5pPr>
            <a:lvl6pPr marL="827458" indent="0" algn="ctr">
              <a:buNone/>
              <a:defRPr sz="600"/>
            </a:lvl6pPr>
            <a:lvl7pPr marL="992949" indent="0" algn="ctr">
              <a:buNone/>
              <a:defRPr sz="600"/>
            </a:lvl7pPr>
            <a:lvl8pPr marL="1158442" indent="0" algn="ctr">
              <a:buNone/>
              <a:defRPr sz="600"/>
            </a:lvl8pPr>
            <a:lvl9pPr marL="1323934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57513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09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54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5509" indent="0" algn="ctr">
              <a:buNone/>
              <a:defRPr sz="700"/>
            </a:lvl2pPr>
            <a:lvl3pPr marL="330990" indent="0" algn="ctr">
              <a:buNone/>
              <a:defRPr sz="700"/>
            </a:lvl3pPr>
            <a:lvl4pPr marL="496473" indent="0" algn="ctr">
              <a:buNone/>
              <a:defRPr sz="600"/>
            </a:lvl4pPr>
            <a:lvl5pPr marL="661965" indent="0" algn="ctr">
              <a:buNone/>
              <a:defRPr sz="600"/>
            </a:lvl5pPr>
            <a:lvl6pPr marL="827458" indent="0" algn="ctr">
              <a:buNone/>
              <a:defRPr sz="600"/>
            </a:lvl6pPr>
            <a:lvl7pPr marL="992949" indent="0" algn="ctr">
              <a:buNone/>
              <a:defRPr sz="600"/>
            </a:lvl7pPr>
            <a:lvl8pPr marL="1158442" indent="0" algn="ctr">
              <a:buNone/>
              <a:defRPr sz="600"/>
            </a:lvl8pPr>
            <a:lvl9pPr marL="1323934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143" tIns="16586" rIns="33143" bIns="1658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472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80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 Rectángulo"/>
          <p:cNvSpPr/>
          <p:nvPr userDrawn="1"/>
        </p:nvSpPr>
        <p:spPr bwMode="auto">
          <a:xfrm>
            <a:off x="3055037" y="4200242"/>
            <a:ext cx="852394" cy="342743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lIns="0" tIns="0" rIns="0" bIns="0" rtlCol="0" anchor="ctr"/>
          <a:lstStyle/>
          <a:p>
            <a:pPr algn="ctr" defTabSz="874722"/>
            <a:endParaRPr lang="es-SV">
              <a:solidFill>
                <a:srgbClr val="000000"/>
              </a:solidFill>
            </a:endParaRPr>
          </a:p>
        </p:txBody>
      </p:sp>
      <p:sp>
        <p:nvSpPr>
          <p:cNvPr id="12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23770" y="1038292"/>
            <a:ext cx="3355556" cy="347407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4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09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5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54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5509" indent="0" algn="ctr">
              <a:buNone/>
              <a:defRPr sz="700"/>
            </a:lvl2pPr>
            <a:lvl3pPr marL="330990" indent="0" algn="ctr">
              <a:buNone/>
              <a:defRPr sz="700"/>
            </a:lvl3pPr>
            <a:lvl4pPr marL="496473" indent="0" algn="ctr">
              <a:buNone/>
              <a:defRPr sz="600"/>
            </a:lvl4pPr>
            <a:lvl5pPr marL="661965" indent="0" algn="ctr">
              <a:buNone/>
              <a:defRPr sz="600"/>
            </a:lvl5pPr>
            <a:lvl6pPr marL="827458" indent="0" algn="ctr">
              <a:buNone/>
              <a:defRPr sz="600"/>
            </a:lvl6pPr>
            <a:lvl7pPr marL="992949" indent="0" algn="ctr">
              <a:buNone/>
              <a:defRPr sz="600"/>
            </a:lvl7pPr>
            <a:lvl8pPr marL="1158442" indent="0" algn="ctr">
              <a:buNone/>
              <a:defRPr sz="600"/>
            </a:lvl8pPr>
            <a:lvl9pPr marL="1323934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143" tIns="16586" rIns="33143" bIns="1658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472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18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4" grpId="0"/>
      <p:bldP spid="1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8" grpId="0"/>
    </p:bld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4572000" y="1204881"/>
            <a:ext cx="4572000" cy="308811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09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54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5509" indent="0" algn="ctr">
              <a:buNone/>
              <a:defRPr sz="700"/>
            </a:lvl2pPr>
            <a:lvl3pPr marL="330990" indent="0" algn="ctr">
              <a:buNone/>
              <a:defRPr sz="700"/>
            </a:lvl3pPr>
            <a:lvl4pPr marL="496473" indent="0" algn="ctr">
              <a:buNone/>
              <a:defRPr sz="600"/>
            </a:lvl4pPr>
            <a:lvl5pPr marL="661965" indent="0" algn="ctr">
              <a:buNone/>
              <a:defRPr sz="600"/>
            </a:lvl5pPr>
            <a:lvl6pPr marL="827458" indent="0" algn="ctr">
              <a:buNone/>
              <a:defRPr sz="600"/>
            </a:lvl6pPr>
            <a:lvl7pPr marL="992949" indent="0" algn="ctr">
              <a:buNone/>
              <a:defRPr sz="600"/>
            </a:lvl7pPr>
            <a:lvl8pPr marL="1158442" indent="0" algn="ctr">
              <a:buNone/>
              <a:defRPr sz="600"/>
            </a:lvl8pPr>
            <a:lvl9pPr marL="1323934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143" tIns="16586" rIns="33143" bIns="1658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472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487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05" tIns="16484" rIns="32905" bIns="16484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8304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1589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65059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1589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143" tIns="16586" rIns="33143" bIns="1658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472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3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276652"/>
            <a:ext cx="6117686" cy="380082"/>
          </a:xfrm>
        </p:spPr>
        <p:txBody>
          <a:bodyPr anchor="b">
            <a:normAutofit/>
          </a:bodyPr>
          <a:lstStyle>
            <a:lvl1pPr marL="0" algn="l" defTabSz="3309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5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2635128"/>
            <a:ext cx="2396360" cy="173033"/>
          </a:xfrm>
        </p:spPr>
        <p:txBody>
          <a:bodyPr anchor="ctr">
            <a:normAutofit/>
          </a:bodyPr>
          <a:lstStyle>
            <a:lvl1pPr marL="0" indent="0" algn="l" defTabSz="33099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s-ES" sz="1000" kern="1200" baseline="0" dirty="0" smtClean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5509" indent="0" algn="ctr">
              <a:buNone/>
              <a:defRPr sz="700"/>
            </a:lvl2pPr>
            <a:lvl3pPr marL="330990" indent="0" algn="ctr">
              <a:buNone/>
              <a:defRPr sz="700"/>
            </a:lvl3pPr>
            <a:lvl4pPr marL="496473" indent="0" algn="ctr">
              <a:buNone/>
              <a:defRPr sz="600"/>
            </a:lvl4pPr>
            <a:lvl5pPr marL="661965" indent="0" algn="ctr">
              <a:buNone/>
              <a:defRPr sz="600"/>
            </a:lvl5pPr>
            <a:lvl6pPr marL="827458" indent="0" algn="ctr">
              <a:buNone/>
              <a:defRPr sz="600"/>
            </a:lvl6pPr>
            <a:lvl7pPr marL="992949" indent="0" algn="ctr">
              <a:buNone/>
              <a:defRPr sz="600"/>
            </a:lvl7pPr>
            <a:lvl8pPr marL="1158442" indent="0" algn="ctr">
              <a:buNone/>
              <a:defRPr sz="600"/>
            </a:lvl8pPr>
            <a:lvl9pPr marL="1323934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72618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1" grpId="0"/>
      <p:bldP spid="22" grpId="0"/>
      <p:bldP spid="24" grpId="0"/>
      <p:bldP spid="2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20629" y="1040476"/>
            <a:ext cx="8101719" cy="177086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4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5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54"/>
            <a:ext cx="2396360" cy="173033"/>
          </a:xfrm>
        </p:spPr>
        <p:txBody>
          <a:bodyPr anchor="ctr">
            <a:normAutofit/>
          </a:bodyPr>
          <a:lstStyle>
            <a:lvl1pPr marL="0" indent="0" algn="l" defTabSz="33099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5509" indent="0" algn="ctr">
              <a:buNone/>
              <a:defRPr sz="700"/>
            </a:lvl2pPr>
            <a:lvl3pPr marL="330990" indent="0" algn="ctr">
              <a:buNone/>
              <a:defRPr sz="700"/>
            </a:lvl3pPr>
            <a:lvl4pPr marL="496473" indent="0" algn="ctr">
              <a:buNone/>
              <a:defRPr sz="600"/>
            </a:lvl4pPr>
            <a:lvl5pPr marL="661965" indent="0" algn="ctr">
              <a:buNone/>
              <a:defRPr sz="600"/>
            </a:lvl5pPr>
            <a:lvl6pPr marL="827458" indent="0" algn="ctr">
              <a:buNone/>
              <a:defRPr sz="600"/>
            </a:lvl6pPr>
            <a:lvl7pPr marL="992949" indent="0" algn="ctr">
              <a:buNone/>
              <a:defRPr sz="600"/>
            </a:lvl7pPr>
            <a:lvl8pPr marL="1158442" indent="0" algn="ctr">
              <a:buNone/>
              <a:defRPr sz="600"/>
            </a:lvl8pPr>
            <a:lvl9pPr marL="1323934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143" tIns="16586" rIns="33143" bIns="1658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472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19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8" grpId="0"/>
    </p:bld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3082005" y="1796053"/>
            <a:ext cx="1912438" cy="1889991"/>
          </a:xfrm>
          <a:prstGeom prst="ellipse">
            <a:avLst/>
          </a:prstGeom>
          <a:solidFill>
            <a:schemeClr val="bg1">
              <a:lumMod val="85000"/>
              <a:alpha val="50000"/>
            </a:schemeClr>
          </a:solidFill>
          <a:ln w="1143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3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309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4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54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5509" indent="0" algn="ctr">
              <a:buNone/>
              <a:defRPr sz="700"/>
            </a:lvl2pPr>
            <a:lvl3pPr marL="330990" indent="0" algn="ctr">
              <a:buNone/>
              <a:defRPr sz="700"/>
            </a:lvl3pPr>
            <a:lvl4pPr marL="496473" indent="0" algn="ctr">
              <a:buNone/>
              <a:defRPr sz="600"/>
            </a:lvl4pPr>
            <a:lvl5pPr marL="661965" indent="0" algn="ctr">
              <a:buNone/>
              <a:defRPr sz="600"/>
            </a:lvl5pPr>
            <a:lvl6pPr marL="827458" indent="0" algn="ctr">
              <a:buNone/>
              <a:defRPr sz="600"/>
            </a:lvl6pPr>
            <a:lvl7pPr marL="992949" indent="0" algn="ctr">
              <a:buNone/>
              <a:defRPr sz="600"/>
            </a:lvl7pPr>
            <a:lvl8pPr marL="1158442" indent="0" algn="ctr">
              <a:buNone/>
              <a:defRPr sz="600"/>
            </a:lvl8pPr>
            <a:lvl9pPr marL="1323934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143" tIns="16586" rIns="33143" bIns="1658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472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8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939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  <p:bldP spid="16" grpId="0"/>
    </p:bld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251963" y="1137382"/>
            <a:ext cx="2801379" cy="197436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57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143" tIns="16586" rIns="33143" bIns="1658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74722"/>
            <a:endParaRPr lang="es-SV" dirty="0"/>
          </a:p>
        </p:txBody>
      </p:sp>
      <p:sp>
        <p:nvSpPr>
          <p:cNvPr id="9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3171473" y="1137382"/>
            <a:ext cx="2801379" cy="197436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57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143" tIns="16586" rIns="33143" bIns="1658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74722"/>
            <a:endParaRPr lang="es-SV" dirty="0"/>
          </a:p>
        </p:txBody>
      </p:sp>
      <p:sp>
        <p:nvSpPr>
          <p:cNvPr id="10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6090982" y="1137382"/>
            <a:ext cx="2801379" cy="197436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57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143" tIns="16586" rIns="33143" bIns="1658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74722"/>
            <a:endParaRPr lang="es-SV" dirty="0"/>
          </a:p>
        </p:txBody>
      </p:sp>
      <p:sp>
        <p:nvSpPr>
          <p:cNvPr id="19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309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0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54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5509" indent="0" algn="ctr">
              <a:buNone/>
              <a:defRPr sz="700"/>
            </a:lvl2pPr>
            <a:lvl3pPr marL="330990" indent="0" algn="ctr">
              <a:buNone/>
              <a:defRPr sz="700"/>
            </a:lvl3pPr>
            <a:lvl4pPr marL="496473" indent="0" algn="ctr">
              <a:buNone/>
              <a:defRPr sz="600"/>
            </a:lvl4pPr>
            <a:lvl5pPr marL="661965" indent="0" algn="ctr">
              <a:buNone/>
              <a:defRPr sz="600"/>
            </a:lvl5pPr>
            <a:lvl6pPr marL="827458" indent="0" algn="ctr">
              <a:buNone/>
              <a:defRPr sz="600"/>
            </a:lvl6pPr>
            <a:lvl7pPr marL="992949" indent="0" algn="ctr">
              <a:buNone/>
              <a:defRPr sz="600"/>
            </a:lvl7pPr>
            <a:lvl8pPr marL="1158442" indent="0" algn="ctr">
              <a:buNone/>
              <a:defRPr sz="600"/>
            </a:lvl8pPr>
            <a:lvl9pPr marL="1323934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143" tIns="16586" rIns="33143" bIns="1658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472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3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723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9" grpId="0"/>
      <p:bldP spid="20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2" grpId="0"/>
    </p:bld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0" y="2571193"/>
            <a:ext cx="4572152" cy="12661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4571848" y="1305574"/>
            <a:ext cx="4572152" cy="12661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309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54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5509" indent="0" algn="ctr">
              <a:buNone/>
              <a:defRPr sz="700"/>
            </a:lvl2pPr>
            <a:lvl3pPr marL="330990" indent="0" algn="ctr">
              <a:buNone/>
              <a:defRPr sz="700"/>
            </a:lvl3pPr>
            <a:lvl4pPr marL="496473" indent="0" algn="ctr">
              <a:buNone/>
              <a:defRPr sz="600"/>
            </a:lvl4pPr>
            <a:lvl5pPr marL="661965" indent="0" algn="ctr">
              <a:buNone/>
              <a:defRPr sz="600"/>
            </a:lvl5pPr>
            <a:lvl6pPr marL="827458" indent="0" algn="ctr">
              <a:buNone/>
              <a:defRPr sz="600"/>
            </a:lvl6pPr>
            <a:lvl7pPr marL="992949" indent="0" algn="ctr">
              <a:buNone/>
              <a:defRPr sz="600"/>
            </a:lvl7pPr>
            <a:lvl8pPr marL="1158442" indent="0" algn="ctr">
              <a:buNone/>
              <a:defRPr sz="600"/>
            </a:lvl8pPr>
            <a:lvl9pPr marL="1323934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143" tIns="16586" rIns="33143" bIns="1658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472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39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2" grpId="0"/>
      <p:bldP spid="1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8" grpId="0"/>
    </p:bldLst>
  </p:timing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858149" cy="380082"/>
          </a:xfrm>
        </p:spPr>
        <p:txBody>
          <a:bodyPr anchor="b">
            <a:normAutofit/>
          </a:bodyPr>
          <a:lstStyle>
            <a:lvl1pPr algn="l" defTabSz="3309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54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5509" indent="0" algn="ctr">
              <a:buNone/>
              <a:defRPr sz="700"/>
            </a:lvl2pPr>
            <a:lvl3pPr marL="330990" indent="0" algn="ctr">
              <a:buNone/>
              <a:defRPr sz="700"/>
            </a:lvl3pPr>
            <a:lvl4pPr marL="496473" indent="0" algn="ctr">
              <a:buNone/>
              <a:defRPr sz="600"/>
            </a:lvl4pPr>
            <a:lvl5pPr marL="661965" indent="0" algn="ctr">
              <a:buNone/>
              <a:defRPr sz="600"/>
            </a:lvl5pPr>
            <a:lvl6pPr marL="827458" indent="0" algn="ctr">
              <a:buNone/>
              <a:defRPr sz="600"/>
            </a:lvl6pPr>
            <a:lvl7pPr marL="992949" indent="0" algn="ctr">
              <a:buNone/>
              <a:defRPr sz="600"/>
            </a:lvl7pPr>
            <a:lvl8pPr marL="1158442" indent="0" algn="ctr">
              <a:buNone/>
              <a:defRPr sz="600"/>
            </a:lvl8pPr>
            <a:lvl9pPr marL="1323934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90152" y="4767306"/>
            <a:ext cx="2026312" cy="273812"/>
          </a:xfrm>
          <a:prstGeom prst="rect">
            <a:avLst/>
          </a:prstGeom>
        </p:spPr>
        <p:txBody>
          <a:bodyPr lIns="33143" tIns="16586" rIns="33143" bIns="16586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defTabSz="87472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5179528" y="0"/>
            <a:ext cx="3964472" cy="51435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02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3" presetClass="entr" presetSubtype="28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7" grpId="0" animBg="1"/>
      <p:bldP spid="8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13157" y="243478"/>
            <a:ext cx="6117686" cy="380082"/>
          </a:xfrm>
        </p:spPr>
        <p:txBody>
          <a:bodyPr anchor="b">
            <a:normAutofit/>
          </a:bodyPr>
          <a:lstStyle>
            <a:lvl1pPr marL="0" algn="ctr" defTabSz="3309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373820" y="601954"/>
            <a:ext cx="2396360" cy="173033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5509" indent="0" algn="ctr">
              <a:buNone/>
              <a:defRPr sz="700"/>
            </a:lvl2pPr>
            <a:lvl3pPr marL="330990" indent="0" algn="ctr">
              <a:buNone/>
              <a:defRPr sz="700"/>
            </a:lvl3pPr>
            <a:lvl4pPr marL="496473" indent="0" algn="ctr">
              <a:buNone/>
              <a:defRPr sz="600"/>
            </a:lvl4pPr>
            <a:lvl5pPr marL="661965" indent="0" algn="ctr">
              <a:buNone/>
              <a:defRPr sz="600"/>
            </a:lvl5pPr>
            <a:lvl6pPr marL="827458" indent="0" algn="ctr">
              <a:buNone/>
              <a:defRPr sz="600"/>
            </a:lvl6pPr>
            <a:lvl7pPr marL="992949" indent="0" algn="ctr">
              <a:buNone/>
              <a:defRPr sz="600"/>
            </a:lvl7pPr>
            <a:lvl8pPr marL="1158442" indent="0" algn="ctr">
              <a:buNone/>
              <a:defRPr sz="600"/>
            </a:lvl8pPr>
            <a:lvl9pPr marL="1323934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143" tIns="16586" rIns="33143" bIns="1658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472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27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C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805447" cy="51435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211081" y="243478"/>
            <a:ext cx="4613777" cy="380082"/>
          </a:xfrm>
        </p:spPr>
        <p:txBody>
          <a:bodyPr anchor="b">
            <a:normAutofit/>
          </a:bodyPr>
          <a:lstStyle>
            <a:lvl1pPr marL="0" algn="l" defTabSz="3309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221933" y="601954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5509" indent="0" algn="ctr">
              <a:buNone/>
              <a:defRPr sz="700"/>
            </a:lvl2pPr>
            <a:lvl3pPr marL="330990" indent="0" algn="ctr">
              <a:buNone/>
              <a:defRPr sz="700"/>
            </a:lvl3pPr>
            <a:lvl4pPr marL="496473" indent="0" algn="ctr">
              <a:buNone/>
              <a:defRPr sz="600"/>
            </a:lvl4pPr>
            <a:lvl5pPr marL="661965" indent="0" algn="ctr">
              <a:buNone/>
              <a:defRPr sz="600"/>
            </a:lvl5pPr>
            <a:lvl6pPr marL="827458" indent="0" algn="ctr">
              <a:buNone/>
              <a:defRPr sz="600"/>
            </a:lvl6pPr>
            <a:lvl7pPr marL="992949" indent="0" algn="ctr">
              <a:buNone/>
              <a:defRPr sz="600"/>
            </a:lvl7pPr>
            <a:lvl8pPr marL="1158442" indent="0" algn="ctr">
              <a:buNone/>
              <a:defRPr sz="600"/>
            </a:lvl8pPr>
            <a:lvl9pPr marL="1323934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947758" y="4767306"/>
            <a:ext cx="2167651" cy="273812"/>
          </a:xfrm>
          <a:prstGeom prst="rect">
            <a:avLst/>
          </a:prstGeom>
        </p:spPr>
        <p:txBody>
          <a:bodyPr lIns="33143" tIns="16586" rIns="33143" bIns="1658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472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9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/>
    </p:bldLst>
  </p:timing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545754" y="243478"/>
            <a:ext cx="6117686" cy="380082"/>
          </a:xfrm>
        </p:spPr>
        <p:txBody>
          <a:bodyPr anchor="b">
            <a:normAutofit/>
          </a:bodyPr>
          <a:lstStyle>
            <a:lvl1pPr marL="0" algn="r" defTabSz="3309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6256364" y="601954"/>
            <a:ext cx="2396360" cy="173033"/>
          </a:xfrm>
        </p:spPr>
        <p:txBody>
          <a:bodyPr anchor="ctr">
            <a:normAutofit/>
          </a:bodyPr>
          <a:lstStyle>
            <a:lvl1pPr marL="0" indent="0" algn="r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5509" indent="0" algn="ctr">
              <a:buNone/>
              <a:defRPr sz="700"/>
            </a:lvl2pPr>
            <a:lvl3pPr marL="330990" indent="0" algn="ctr">
              <a:buNone/>
              <a:defRPr sz="700"/>
            </a:lvl3pPr>
            <a:lvl4pPr marL="496473" indent="0" algn="ctr">
              <a:buNone/>
              <a:defRPr sz="600"/>
            </a:lvl4pPr>
            <a:lvl5pPr marL="661965" indent="0" algn="ctr">
              <a:buNone/>
              <a:defRPr sz="600"/>
            </a:lvl5pPr>
            <a:lvl6pPr marL="827458" indent="0" algn="ctr">
              <a:buNone/>
              <a:defRPr sz="600"/>
            </a:lvl6pPr>
            <a:lvl7pPr marL="992949" indent="0" algn="ctr">
              <a:buNone/>
              <a:defRPr sz="600"/>
            </a:lvl7pPr>
            <a:lvl8pPr marL="1158442" indent="0" algn="ctr">
              <a:buNone/>
              <a:defRPr sz="600"/>
            </a:lvl8pPr>
            <a:lvl9pPr marL="1323934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143" tIns="16586" rIns="33143" bIns="1658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472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02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23719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8"/>
          <p:cNvSpPr>
            <a:spLocks noGrp="1"/>
          </p:cNvSpPr>
          <p:nvPr>
            <p:ph type="pic" sz="quarter" idx="16" hasCustomPrompt="1"/>
          </p:nvPr>
        </p:nvSpPr>
        <p:spPr>
          <a:xfrm>
            <a:off x="3610277" y="1525505"/>
            <a:ext cx="1951545" cy="259526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algn="ctr">
              <a:defRPr sz="1200">
                <a:latin typeface="Calibri" panose="020F0502020204030204" pitchFamily="34" charset="0"/>
              </a:defRPr>
            </a:lvl1pPr>
          </a:lstStyle>
          <a:p>
            <a:r>
              <a:rPr lang="es-ES" dirty="0" err="1" smtClean="0"/>
              <a:t>Image</a:t>
            </a:r>
            <a:r>
              <a:rPr lang="es-ES" dirty="0" smtClean="0"/>
              <a:t> </a:t>
            </a:r>
            <a:r>
              <a:rPr lang="es-ES" dirty="0" err="1" smtClean="0"/>
              <a:t>Holder</a:t>
            </a:r>
            <a:endParaRPr lang="es-ES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28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88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285" indent="0" algn="ctr">
              <a:buNone/>
              <a:defRPr sz="700"/>
            </a:lvl2pPr>
            <a:lvl3pPr marL="328557" indent="0" algn="ctr">
              <a:buNone/>
              <a:defRPr sz="700"/>
            </a:lvl3pPr>
            <a:lvl4pPr marL="492827" indent="0" algn="ctr">
              <a:buNone/>
              <a:defRPr sz="600"/>
            </a:lvl4pPr>
            <a:lvl5pPr marL="657106" indent="0" algn="ctr">
              <a:buNone/>
              <a:defRPr sz="600"/>
            </a:lvl5pPr>
            <a:lvl6pPr marL="821386" indent="0" algn="ctr">
              <a:buNone/>
              <a:defRPr sz="600"/>
            </a:lvl6pPr>
            <a:lvl7pPr marL="985659" indent="0" algn="ctr">
              <a:buNone/>
              <a:defRPr sz="600"/>
            </a:lvl7pPr>
            <a:lvl8pPr marL="1149938" indent="0" algn="ctr">
              <a:buNone/>
              <a:defRPr sz="600"/>
            </a:lvl8pPr>
            <a:lvl9pPr marL="131421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05" tIns="16484" rIns="32905" bIns="16484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8304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82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143" tIns="16586" rIns="33143" bIns="1658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472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1589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320402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8"/>
          <p:cNvSpPr>
            <a:spLocks noGrp="1"/>
          </p:cNvSpPr>
          <p:nvPr>
            <p:ph type="pic" sz="quarter" idx="16" hasCustomPrompt="1"/>
          </p:nvPr>
        </p:nvSpPr>
        <p:spPr>
          <a:xfrm>
            <a:off x="3610243" y="1525505"/>
            <a:ext cx="1951545" cy="259526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algn="ctr">
              <a:defRPr sz="1200">
                <a:latin typeface="Calibri" panose="020F0502020204030204" pitchFamily="34" charset="0"/>
              </a:defRPr>
            </a:lvl1pPr>
          </a:lstStyle>
          <a:p>
            <a:r>
              <a:rPr lang="es-ES" dirty="0" err="1" smtClean="0"/>
              <a:t>Image</a:t>
            </a:r>
            <a:r>
              <a:rPr lang="es-ES" dirty="0" smtClean="0"/>
              <a:t> </a:t>
            </a:r>
            <a:r>
              <a:rPr lang="es-ES" dirty="0" err="1" smtClean="0"/>
              <a:t>Holder</a:t>
            </a:r>
            <a:endParaRPr lang="es-ES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09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54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5509" indent="0" algn="ctr">
              <a:buNone/>
              <a:defRPr sz="700"/>
            </a:lvl2pPr>
            <a:lvl3pPr marL="330990" indent="0" algn="ctr">
              <a:buNone/>
              <a:defRPr sz="700"/>
            </a:lvl3pPr>
            <a:lvl4pPr marL="496473" indent="0" algn="ctr">
              <a:buNone/>
              <a:defRPr sz="600"/>
            </a:lvl4pPr>
            <a:lvl5pPr marL="661965" indent="0" algn="ctr">
              <a:buNone/>
              <a:defRPr sz="600"/>
            </a:lvl5pPr>
            <a:lvl6pPr marL="827458" indent="0" algn="ctr">
              <a:buNone/>
              <a:defRPr sz="600"/>
            </a:lvl6pPr>
            <a:lvl7pPr marL="992949" indent="0" algn="ctr">
              <a:buNone/>
              <a:defRPr sz="600"/>
            </a:lvl7pPr>
            <a:lvl8pPr marL="1158442" indent="0" algn="ctr">
              <a:buNone/>
              <a:defRPr sz="600"/>
            </a:lvl8pPr>
            <a:lvl9pPr marL="1323934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143" tIns="16586" rIns="33143" bIns="1658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472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63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/>
          <p:cNvSpPr>
            <a:spLocks noGrp="1"/>
          </p:cNvSpPr>
          <p:nvPr>
            <p:ph type="pic" sz="quarter" idx="10" hasCustomPrompt="1"/>
          </p:nvPr>
        </p:nvSpPr>
        <p:spPr>
          <a:xfrm>
            <a:off x="2623348" y="1531980"/>
            <a:ext cx="3754584" cy="1410109"/>
          </a:xfrm>
          <a:custGeom>
            <a:avLst/>
            <a:gdLst>
              <a:gd name="connsiteX0" fmla="*/ 0 w 10022400"/>
              <a:gd name="connsiteY0" fmla="*/ 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0 w 10022400"/>
              <a:gd name="connsiteY4" fmla="*/ 0 h 3751200"/>
              <a:gd name="connsiteX0" fmla="*/ 219075 w 10022400"/>
              <a:gd name="connsiteY0" fmla="*/ 36195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219075 w 10022400"/>
              <a:gd name="connsiteY4" fmla="*/ 361950 h 3751200"/>
              <a:gd name="connsiteX0" fmla="*/ 400050 w 10022400"/>
              <a:gd name="connsiteY0" fmla="*/ 26670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400050 w 10022400"/>
              <a:gd name="connsiteY4" fmla="*/ 266700 h 3751200"/>
              <a:gd name="connsiteX0" fmla="*/ 523875 w 10022400"/>
              <a:gd name="connsiteY0" fmla="*/ 24765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523875 w 10022400"/>
              <a:gd name="connsiteY4" fmla="*/ 247650 h 3751200"/>
              <a:gd name="connsiteX0" fmla="*/ 523875 w 10022400"/>
              <a:gd name="connsiteY0" fmla="*/ 200025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523875 w 10022400"/>
              <a:gd name="connsiteY4" fmla="*/ 200025 h 3751200"/>
              <a:gd name="connsiteX0" fmla="*/ 504825 w 10022400"/>
              <a:gd name="connsiteY0" fmla="*/ 15240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504825 w 10022400"/>
              <a:gd name="connsiteY4" fmla="*/ 152400 h 3751200"/>
              <a:gd name="connsiteX0" fmla="*/ 476250 w 10022400"/>
              <a:gd name="connsiteY0" fmla="*/ 161925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476250 w 10022400"/>
              <a:gd name="connsiteY4" fmla="*/ 161925 h 3751200"/>
              <a:gd name="connsiteX0" fmla="*/ 476250 w 10022400"/>
              <a:gd name="connsiteY0" fmla="*/ 0 h 3589275"/>
              <a:gd name="connsiteX1" fmla="*/ 9870000 w 10022400"/>
              <a:gd name="connsiteY1" fmla="*/ 19050 h 3589275"/>
              <a:gd name="connsiteX2" fmla="*/ 10022400 w 10022400"/>
              <a:gd name="connsiteY2" fmla="*/ 3589275 h 3589275"/>
              <a:gd name="connsiteX3" fmla="*/ 0 w 10022400"/>
              <a:gd name="connsiteY3" fmla="*/ 3589275 h 3589275"/>
              <a:gd name="connsiteX4" fmla="*/ 476250 w 10022400"/>
              <a:gd name="connsiteY4" fmla="*/ 0 h 3589275"/>
              <a:gd name="connsiteX0" fmla="*/ 476250 w 10022400"/>
              <a:gd name="connsiteY0" fmla="*/ 180975 h 3770250"/>
              <a:gd name="connsiteX1" fmla="*/ 9984300 w 10022400"/>
              <a:gd name="connsiteY1" fmla="*/ 0 h 3770250"/>
              <a:gd name="connsiteX2" fmla="*/ 10022400 w 10022400"/>
              <a:gd name="connsiteY2" fmla="*/ 3770250 h 3770250"/>
              <a:gd name="connsiteX3" fmla="*/ 0 w 10022400"/>
              <a:gd name="connsiteY3" fmla="*/ 3770250 h 3770250"/>
              <a:gd name="connsiteX4" fmla="*/ 476250 w 10022400"/>
              <a:gd name="connsiteY4" fmla="*/ 180975 h 3770250"/>
              <a:gd name="connsiteX0" fmla="*/ 476250 w 10022400"/>
              <a:gd name="connsiteY0" fmla="*/ 142875 h 3732150"/>
              <a:gd name="connsiteX1" fmla="*/ 9965250 w 10022400"/>
              <a:gd name="connsiteY1" fmla="*/ 0 h 3732150"/>
              <a:gd name="connsiteX2" fmla="*/ 10022400 w 10022400"/>
              <a:gd name="connsiteY2" fmla="*/ 3732150 h 3732150"/>
              <a:gd name="connsiteX3" fmla="*/ 0 w 10022400"/>
              <a:gd name="connsiteY3" fmla="*/ 3732150 h 3732150"/>
              <a:gd name="connsiteX4" fmla="*/ 476250 w 10022400"/>
              <a:gd name="connsiteY4" fmla="*/ 142875 h 3732150"/>
              <a:gd name="connsiteX0" fmla="*/ 476250 w 10022400"/>
              <a:gd name="connsiteY0" fmla="*/ 161925 h 3751200"/>
              <a:gd name="connsiteX1" fmla="*/ 9993825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476250 w 10022400"/>
              <a:gd name="connsiteY4" fmla="*/ 161925 h 3751200"/>
              <a:gd name="connsiteX0" fmla="*/ 295275 w 9841425"/>
              <a:gd name="connsiteY0" fmla="*/ 161925 h 3751200"/>
              <a:gd name="connsiteX1" fmla="*/ 9812850 w 9841425"/>
              <a:gd name="connsiteY1" fmla="*/ 0 h 3751200"/>
              <a:gd name="connsiteX2" fmla="*/ 9841425 w 9841425"/>
              <a:gd name="connsiteY2" fmla="*/ 3751200 h 3751200"/>
              <a:gd name="connsiteX3" fmla="*/ 0 w 9841425"/>
              <a:gd name="connsiteY3" fmla="*/ 3570225 h 3751200"/>
              <a:gd name="connsiteX4" fmla="*/ 295275 w 9841425"/>
              <a:gd name="connsiteY4" fmla="*/ 161925 h 3751200"/>
              <a:gd name="connsiteX0" fmla="*/ 419100 w 9965250"/>
              <a:gd name="connsiteY0" fmla="*/ 161925 h 3751200"/>
              <a:gd name="connsiteX1" fmla="*/ 9936675 w 9965250"/>
              <a:gd name="connsiteY1" fmla="*/ 0 h 3751200"/>
              <a:gd name="connsiteX2" fmla="*/ 9965250 w 9965250"/>
              <a:gd name="connsiteY2" fmla="*/ 3751200 h 3751200"/>
              <a:gd name="connsiteX3" fmla="*/ 0 w 9965250"/>
              <a:gd name="connsiteY3" fmla="*/ 3627375 h 3751200"/>
              <a:gd name="connsiteX4" fmla="*/ 419100 w 9965250"/>
              <a:gd name="connsiteY4" fmla="*/ 161925 h 3751200"/>
              <a:gd name="connsiteX0" fmla="*/ 457200 w 10003350"/>
              <a:gd name="connsiteY0" fmla="*/ 161925 h 3751200"/>
              <a:gd name="connsiteX1" fmla="*/ 9974775 w 10003350"/>
              <a:gd name="connsiteY1" fmla="*/ 0 h 3751200"/>
              <a:gd name="connsiteX2" fmla="*/ 10003350 w 10003350"/>
              <a:gd name="connsiteY2" fmla="*/ 3751200 h 3751200"/>
              <a:gd name="connsiteX3" fmla="*/ 0 w 10003350"/>
              <a:gd name="connsiteY3" fmla="*/ 3617850 h 3751200"/>
              <a:gd name="connsiteX4" fmla="*/ 457200 w 10003350"/>
              <a:gd name="connsiteY4" fmla="*/ 161925 h 3751200"/>
              <a:gd name="connsiteX0" fmla="*/ 466725 w 10012875"/>
              <a:gd name="connsiteY0" fmla="*/ 161925 h 3751200"/>
              <a:gd name="connsiteX1" fmla="*/ 9984300 w 10012875"/>
              <a:gd name="connsiteY1" fmla="*/ 0 h 3751200"/>
              <a:gd name="connsiteX2" fmla="*/ 10012875 w 10012875"/>
              <a:gd name="connsiteY2" fmla="*/ 3751200 h 3751200"/>
              <a:gd name="connsiteX3" fmla="*/ 0 w 10012875"/>
              <a:gd name="connsiteY3" fmla="*/ 3636900 h 3751200"/>
              <a:gd name="connsiteX4" fmla="*/ 466725 w 10012875"/>
              <a:gd name="connsiteY4" fmla="*/ 161925 h 3751200"/>
              <a:gd name="connsiteX0" fmla="*/ 447675 w 10012875"/>
              <a:gd name="connsiteY0" fmla="*/ 161925 h 3751200"/>
              <a:gd name="connsiteX1" fmla="*/ 9984300 w 10012875"/>
              <a:gd name="connsiteY1" fmla="*/ 0 h 3751200"/>
              <a:gd name="connsiteX2" fmla="*/ 10012875 w 10012875"/>
              <a:gd name="connsiteY2" fmla="*/ 3751200 h 3751200"/>
              <a:gd name="connsiteX3" fmla="*/ 0 w 10012875"/>
              <a:gd name="connsiteY3" fmla="*/ 3636900 h 3751200"/>
              <a:gd name="connsiteX4" fmla="*/ 447675 w 10012875"/>
              <a:gd name="connsiteY4" fmla="*/ 161925 h 3751200"/>
              <a:gd name="connsiteX0" fmla="*/ 438150 w 10012875"/>
              <a:gd name="connsiteY0" fmla="*/ 161925 h 3751200"/>
              <a:gd name="connsiteX1" fmla="*/ 9984300 w 10012875"/>
              <a:gd name="connsiteY1" fmla="*/ 0 h 3751200"/>
              <a:gd name="connsiteX2" fmla="*/ 10012875 w 10012875"/>
              <a:gd name="connsiteY2" fmla="*/ 3751200 h 3751200"/>
              <a:gd name="connsiteX3" fmla="*/ 0 w 10012875"/>
              <a:gd name="connsiteY3" fmla="*/ 3636900 h 3751200"/>
              <a:gd name="connsiteX4" fmla="*/ 438150 w 10012875"/>
              <a:gd name="connsiteY4" fmla="*/ 161925 h 3751200"/>
              <a:gd name="connsiteX0" fmla="*/ 438150 w 9984300"/>
              <a:gd name="connsiteY0" fmla="*/ 161925 h 3703575"/>
              <a:gd name="connsiteX1" fmla="*/ 9984300 w 9984300"/>
              <a:gd name="connsiteY1" fmla="*/ 0 h 3703575"/>
              <a:gd name="connsiteX2" fmla="*/ 9879525 w 9984300"/>
              <a:gd name="connsiteY2" fmla="*/ 3703575 h 3703575"/>
              <a:gd name="connsiteX3" fmla="*/ 0 w 9984300"/>
              <a:gd name="connsiteY3" fmla="*/ 3636900 h 3703575"/>
              <a:gd name="connsiteX4" fmla="*/ 438150 w 9984300"/>
              <a:gd name="connsiteY4" fmla="*/ 161925 h 3703575"/>
              <a:gd name="connsiteX0" fmla="*/ 438150 w 9984300"/>
              <a:gd name="connsiteY0" fmla="*/ 161925 h 3713100"/>
              <a:gd name="connsiteX1" fmla="*/ 9984300 w 9984300"/>
              <a:gd name="connsiteY1" fmla="*/ 0 h 3713100"/>
              <a:gd name="connsiteX2" fmla="*/ 9927150 w 9984300"/>
              <a:gd name="connsiteY2" fmla="*/ 3713100 h 3713100"/>
              <a:gd name="connsiteX3" fmla="*/ 0 w 9984300"/>
              <a:gd name="connsiteY3" fmla="*/ 3636900 h 3713100"/>
              <a:gd name="connsiteX4" fmla="*/ 438150 w 9984300"/>
              <a:gd name="connsiteY4" fmla="*/ 161925 h 3713100"/>
              <a:gd name="connsiteX0" fmla="*/ 438150 w 9984300"/>
              <a:gd name="connsiteY0" fmla="*/ 161925 h 3760725"/>
              <a:gd name="connsiteX1" fmla="*/ 9984300 w 9984300"/>
              <a:gd name="connsiteY1" fmla="*/ 0 h 3760725"/>
              <a:gd name="connsiteX2" fmla="*/ 9965250 w 9984300"/>
              <a:gd name="connsiteY2" fmla="*/ 3760725 h 3760725"/>
              <a:gd name="connsiteX3" fmla="*/ 0 w 9984300"/>
              <a:gd name="connsiteY3" fmla="*/ 3636900 h 3760725"/>
              <a:gd name="connsiteX4" fmla="*/ 438150 w 9984300"/>
              <a:gd name="connsiteY4" fmla="*/ 161925 h 3760725"/>
              <a:gd name="connsiteX0" fmla="*/ 438150 w 9984300"/>
              <a:gd name="connsiteY0" fmla="*/ 161925 h 3732150"/>
              <a:gd name="connsiteX1" fmla="*/ 9984300 w 9984300"/>
              <a:gd name="connsiteY1" fmla="*/ 0 h 3732150"/>
              <a:gd name="connsiteX2" fmla="*/ 9984300 w 9984300"/>
              <a:gd name="connsiteY2" fmla="*/ 3732150 h 3732150"/>
              <a:gd name="connsiteX3" fmla="*/ 0 w 9984300"/>
              <a:gd name="connsiteY3" fmla="*/ 3636900 h 3732150"/>
              <a:gd name="connsiteX4" fmla="*/ 438150 w 9984300"/>
              <a:gd name="connsiteY4" fmla="*/ 161925 h 3732150"/>
              <a:gd name="connsiteX0" fmla="*/ 438150 w 10012875"/>
              <a:gd name="connsiteY0" fmla="*/ 161925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38150 w 10012875"/>
              <a:gd name="connsiteY4" fmla="*/ 161925 h 3760725"/>
              <a:gd name="connsiteX0" fmla="*/ 466725 w 10012875"/>
              <a:gd name="connsiteY0" fmla="*/ 152400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66725 w 10012875"/>
              <a:gd name="connsiteY4" fmla="*/ 152400 h 3760725"/>
              <a:gd name="connsiteX0" fmla="*/ 457200 w 10012875"/>
              <a:gd name="connsiteY0" fmla="*/ 152400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57200 w 10012875"/>
              <a:gd name="connsiteY4" fmla="*/ 152400 h 3760725"/>
              <a:gd name="connsiteX0" fmla="*/ 438150 w 10012875"/>
              <a:gd name="connsiteY0" fmla="*/ 152400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38150 w 10012875"/>
              <a:gd name="connsiteY4" fmla="*/ 152400 h 376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2875" h="3760725">
                <a:moveTo>
                  <a:pt x="438150" y="152400"/>
                </a:moveTo>
                <a:lnTo>
                  <a:pt x="9984300" y="0"/>
                </a:lnTo>
                <a:lnTo>
                  <a:pt x="10012875" y="3760725"/>
                </a:lnTo>
                <a:lnTo>
                  <a:pt x="0" y="3636900"/>
                </a:lnTo>
                <a:lnTo>
                  <a:pt x="438150" y="1524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scene3d>
            <a:camera prst="perspectiveContrastingLeftFacing" fov="600000">
              <a:rot lat="21061425" lon="3660000" rev="20937095"/>
            </a:camera>
            <a:lightRig rig="threePt" dir="t"/>
          </a:scene3d>
          <a:sp3d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r">
              <a:defRPr lang="es-ES" sz="1500" baseline="0" dirty="0">
                <a:latin typeface="Calibri" panose="020F0502020204030204" pitchFamily="34" charset="0"/>
              </a:defRPr>
            </a:lvl1pPr>
            <a:lvl3pPr marL="655895" indent="0" algn="r">
              <a:buNone/>
              <a:defRPr sz="1500" b="1">
                <a:latin typeface="Calibri" panose="020F0502020204030204" pitchFamily="34" charset="0"/>
              </a:defRPr>
            </a:lvl3pPr>
            <a:lvl4pPr marL="983843" indent="0">
              <a:buNone/>
              <a:defRPr/>
            </a:lvl4pPr>
          </a:lstStyle>
          <a:p>
            <a:pPr lvl="0" algn="ctr" defTabSz="874722"/>
            <a:r>
              <a:rPr lang="es-ES" dirty="0" err="1" smtClean="0"/>
              <a:t>Image</a:t>
            </a:r>
            <a:r>
              <a:rPr lang="es-ES" dirty="0" smtClean="0"/>
              <a:t> </a:t>
            </a:r>
            <a:r>
              <a:rPr lang="es-ES" dirty="0" err="1" smtClean="0"/>
              <a:t>holder</a:t>
            </a:r>
            <a:endParaRPr lang="es-ES" dirty="0"/>
          </a:p>
        </p:txBody>
      </p:sp>
      <p:sp>
        <p:nvSpPr>
          <p:cNvPr id="19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09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0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54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5509" indent="0" algn="ctr">
              <a:buNone/>
              <a:defRPr sz="700"/>
            </a:lvl2pPr>
            <a:lvl3pPr marL="330990" indent="0" algn="ctr">
              <a:buNone/>
              <a:defRPr sz="700"/>
            </a:lvl3pPr>
            <a:lvl4pPr marL="496473" indent="0" algn="ctr">
              <a:buNone/>
              <a:defRPr sz="600"/>
            </a:lvl4pPr>
            <a:lvl5pPr marL="661965" indent="0" algn="ctr">
              <a:buNone/>
              <a:defRPr sz="600"/>
            </a:lvl5pPr>
            <a:lvl6pPr marL="827458" indent="0" algn="ctr">
              <a:buNone/>
              <a:defRPr sz="600"/>
            </a:lvl6pPr>
            <a:lvl7pPr marL="992949" indent="0" algn="ctr">
              <a:buNone/>
              <a:defRPr sz="600"/>
            </a:lvl7pPr>
            <a:lvl8pPr marL="1158442" indent="0" algn="ctr">
              <a:buNone/>
              <a:defRPr sz="600"/>
            </a:lvl8pPr>
            <a:lvl9pPr marL="1323934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143" tIns="16586" rIns="33143" bIns="1658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472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3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94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2" grpId="0"/>
    </p:bld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28957" y="1053169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2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2552532" y="1053169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3" name="2 Marcador de posición de imagen"/>
          <p:cNvSpPr>
            <a:spLocks noGrp="1"/>
          </p:cNvSpPr>
          <p:nvPr>
            <p:ph type="pic" sz="quarter" idx="15"/>
          </p:nvPr>
        </p:nvSpPr>
        <p:spPr>
          <a:xfrm>
            <a:off x="4576107" y="1053169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4" name="2 Marcador de posición de imagen"/>
          <p:cNvSpPr>
            <a:spLocks noGrp="1"/>
          </p:cNvSpPr>
          <p:nvPr>
            <p:ph type="pic" sz="quarter" idx="16"/>
          </p:nvPr>
        </p:nvSpPr>
        <p:spPr>
          <a:xfrm>
            <a:off x="6599682" y="1053169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09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54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5509" indent="0" algn="ctr">
              <a:buNone/>
              <a:defRPr sz="700"/>
            </a:lvl2pPr>
            <a:lvl3pPr marL="330990" indent="0" algn="ctr">
              <a:buNone/>
              <a:defRPr sz="700"/>
            </a:lvl3pPr>
            <a:lvl4pPr marL="496473" indent="0" algn="ctr">
              <a:buNone/>
              <a:defRPr sz="600"/>
            </a:lvl4pPr>
            <a:lvl5pPr marL="661965" indent="0" algn="ctr">
              <a:buNone/>
              <a:defRPr sz="600"/>
            </a:lvl5pPr>
            <a:lvl6pPr marL="827458" indent="0" algn="ctr">
              <a:buNone/>
              <a:defRPr sz="600"/>
            </a:lvl6pPr>
            <a:lvl7pPr marL="992949" indent="0" algn="ctr">
              <a:buNone/>
              <a:defRPr sz="600"/>
            </a:lvl7pPr>
            <a:lvl8pPr marL="1158442" indent="0" algn="ctr">
              <a:buNone/>
              <a:defRPr sz="600"/>
            </a:lvl8pPr>
            <a:lvl9pPr marL="1323934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8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143" tIns="16586" rIns="33143" bIns="1658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472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9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08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/>
      <p:bldP spid="19" grpId="0"/>
    </p:bld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2278419" y="496563"/>
            <a:ext cx="6192047" cy="2395973"/>
          </a:xfrm>
          <a:prstGeom prst="rect">
            <a:avLst/>
          </a:prstGeom>
          <a:solidFill>
            <a:schemeClr val="bg1">
              <a:lumMod val="85000"/>
            </a:schemeClr>
          </a:solidFill>
          <a:ln w="257175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143" tIns="16586" rIns="33143" bIns="1658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74722"/>
            <a:endParaRPr lang="es-SV" dirty="0"/>
          </a:p>
        </p:txBody>
      </p:sp>
      <p:sp>
        <p:nvSpPr>
          <p:cNvPr id="11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163094" y="1971777"/>
            <a:ext cx="2684975" cy="1737249"/>
          </a:xfrm>
          <a:prstGeom prst="rect">
            <a:avLst/>
          </a:prstGeom>
          <a:solidFill>
            <a:schemeClr val="bg1">
              <a:lumMod val="85000"/>
            </a:schemeClr>
          </a:solidFill>
          <a:ln w="257175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143" tIns="16586" rIns="33143" bIns="1658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74722"/>
            <a:endParaRPr lang="es-SV" dirty="0"/>
          </a:p>
        </p:txBody>
      </p:sp>
      <p:sp>
        <p:nvSpPr>
          <p:cNvPr id="9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20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9" grpId="0"/>
    </p:bld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143" tIns="16586" rIns="33143" bIns="1658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472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1589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47029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1120508"/>
            <a:ext cx="9144000" cy="276748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143" tIns="16586" rIns="33143" bIns="1658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472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5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6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309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8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54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5509" indent="0" algn="ctr">
              <a:buNone/>
              <a:defRPr sz="700"/>
            </a:lvl2pPr>
            <a:lvl3pPr marL="330990" indent="0" algn="ctr">
              <a:buNone/>
              <a:defRPr sz="700"/>
            </a:lvl3pPr>
            <a:lvl4pPr marL="496473" indent="0" algn="ctr">
              <a:buNone/>
              <a:defRPr sz="600"/>
            </a:lvl4pPr>
            <a:lvl5pPr marL="661965" indent="0" algn="ctr">
              <a:buNone/>
              <a:defRPr sz="600"/>
            </a:lvl5pPr>
            <a:lvl6pPr marL="827458" indent="0" algn="ctr">
              <a:buNone/>
              <a:defRPr sz="600"/>
            </a:lvl6pPr>
            <a:lvl7pPr marL="992949" indent="0" algn="ctr">
              <a:buNone/>
              <a:defRPr sz="600"/>
            </a:lvl7pPr>
            <a:lvl8pPr marL="1158442" indent="0" algn="ctr">
              <a:buNone/>
              <a:defRPr sz="600"/>
            </a:lvl8pPr>
            <a:lvl9pPr marL="1323934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01645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7" grpId="0"/>
      <p:bldP spid="8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122024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0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143" tIns="16586" rIns="33143" bIns="1658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472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1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4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90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  <p:bldP spid="11" grpId="0"/>
    </p:bld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206" tIns="16613" rIns="33206" bIns="1661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643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53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835888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811706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/>
          <p:cNvSpPr>
            <a:spLocks noGrp="1"/>
          </p:cNvSpPr>
          <p:nvPr>
            <p:ph type="pic" sz="quarter" idx="10" hasCustomPrompt="1"/>
          </p:nvPr>
        </p:nvSpPr>
        <p:spPr>
          <a:xfrm>
            <a:off x="2623348" y="1531980"/>
            <a:ext cx="3754584" cy="1410109"/>
          </a:xfrm>
          <a:custGeom>
            <a:avLst/>
            <a:gdLst>
              <a:gd name="connsiteX0" fmla="*/ 0 w 10022400"/>
              <a:gd name="connsiteY0" fmla="*/ 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0 w 10022400"/>
              <a:gd name="connsiteY4" fmla="*/ 0 h 3751200"/>
              <a:gd name="connsiteX0" fmla="*/ 219075 w 10022400"/>
              <a:gd name="connsiteY0" fmla="*/ 36195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219075 w 10022400"/>
              <a:gd name="connsiteY4" fmla="*/ 361950 h 3751200"/>
              <a:gd name="connsiteX0" fmla="*/ 400050 w 10022400"/>
              <a:gd name="connsiteY0" fmla="*/ 26670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400050 w 10022400"/>
              <a:gd name="connsiteY4" fmla="*/ 266700 h 3751200"/>
              <a:gd name="connsiteX0" fmla="*/ 523875 w 10022400"/>
              <a:gd name="connsiteY0" fmla="*/ 24765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523875 w 10022400"/>
              <a:gd name="connsiteY4" fmla="*/ 247650 h 3751200"/>
              <a:gd name="connsiteX0" fmla="*/ 523875 w 10022400"/>
              <a:gd name="connsiteY0" fmla="*/ 200025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523875 w 10022400"/>
              <a:gd name="connsiteY4" fmla="*/ 200025 h 3751200"/>
              <a:gd name="connsiteX0" fmla="*/ 504825 w 10022400"/>
              <a:gd name="connsiteY0" fmla="*/ 15240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504825 w 10022400"/>
              <a:gd name="connsiteY4" fmla="*/ 152400 h 3751200"/>
              <a:gd name="connsiteX0" fmla="*/ 476250 w 10022400"/>
              <a:gd name="connsiteY0" fmla="*/ 161925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476250 w 10022400"/>
              <a:gd name="connsiteY4" fmla="*/ 161925 h 3751200"/>
              <a:gd name="connsiteX0" fmla="*/ 476250 w 10022400"/>
              <a:gd name="connsiteY0" fmla="*/ 0 h 3589275"/>
              <a:gd name="connsiteX1" fmla="*/ 9870000 w 10022400"/>
              <a:gd name="connsiteY1" fmla="*/ 19050 h 3589275"/>
              <a:gd name="connsiteX2" fmla="*/ 10022400 w 10022400"/>
              <a:gd name="connsiteY2" fmla="*/ 3589275 h 3589275"/>
              <a:gd name="connsiteX3" fmla="*/ 0 w 10022400"/>
              <a:gd name="connsiteY3" fmla="*/ 3589275 h 3589275"/>
              <a:gd name="connsiteX4" fmla="*/ 476250 w 10022400"/>
              <a:gd name="connsiteY4" fmla="*/ 0 h 3589275"/>
              <a:gd name="connsiteX0" fmla="*/ 476250 w 10022400"/>
              <a:gd name="connsiteY0" fmla="*/ 180975 h 3770250"/>
              <a:gd name="connsiteX1" fmla="*/ 9984300 w 10022400"/>
              <a:gd name="connsiteY1" fmla="*/ 0 h 3770250"/>
              <a:gd name="connsiteX2" fmla="*/ 10022400 w 10022400"/>
              <a:gd name="connsiteY2" fmla="*/ 3770250 h 3770250"/>
              <a:gd name="connsiteX3" fmla="*/ 0 w 10022400"/>
              <a:gd name="connsiteY3" fmla="*/ 3770250 h 3770250"/>
              <a:gd name="connsiteX4" fmla="*/ 476250 w 10022400"/>
              <a:gd name="connsiteY4" fmla="*/ 180975 h 3770250"/>
              <a:gd name="connsiteX0" fmla="*/ 476250 w 10022400"/>
              <a:gd name="connsiteY0" fmla="*/ 142875 h 3732150"/>
              <a:gd name="connsiteX1" fmla="*/ 9965250 w 10022400"/>
              <a:gd name="connsiteY1" fmla="*/ 0 h 3732150"/>
              <a:gd name="connsiteX2" fmla="*/ 10022400 w 10022400"/>
              <a:gd name="connsiteY2" fmla="*/ 3732150 h 3732150"/>
              <a:gd name="connsiteX3" fmla="*/ 0 w 10022400"/>
              <a:gd name="connsiteY3" fmla="*/ 3732150 h 3732150"/>
              <a:gd name="connsiteX4" fmla="*/ 476250 w 10022400"/>
              <a:gd name="connsiteY4" fmla="*/ 142875 h 3732150"/>
              <a:gd name="connsiteX0" fmla="*/ 476250 w 10022400"/>
              <a:gd name="connsiteY0" fmla="*/ 161925 h 3751200"/>
              <a:gd name="connsiteX1" fmla="*/ 9993825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476250 w 10022400"/>
              <a:gd name="connsiteY4" fmla="*/ 161925 h 3751200"/>
              <a:gd name="connsiteX0" fmla="*/ 295275 w 9841425"/>
              <a:gd name="connsiteY0" fmla="*/ 161925 h 3751200"/>
              <a:gd name="connsiteX1" fmla="*/ 9812850 w 9841425"/>
              <a:gd name="connsiteY1" fmla="*/ 0 h 3751200"/>
              <a:gd name="connsiteX2" fmla="*/ 9841425 w 9841425"/>
              <a:gd name="connsiteY2" fmla="*/ 3751200 h 3751200"/>
              <a:gd name="connsiteX3" fmla="*/ 0 w 9841425"/>
              <a:gd name="connsiteY3" fmla="*/ 3570225 h 3751200"/>
              <a:gd name="connsiteX4" fmla="*/ 295275 w 9841425"/>
              <a:gd name="connsiteY4" fmla="*/ 161925 h 3751200"/>
              <a:gd name="connsiteX0" fmla="*/ 419100 w 9965250"/>
              <a:gd name="connsiteY0" fmla="*/ 161925 h 3751200"/>
              <a:gd name="connsiteX1" fmla="*/ 9936675 w 9965250"/>
              <a:gd name="connsiteY1" fmla="*/ 0 h 3751200"/>
              <a:gd name="connsiteX2" fmla="*/ 9965250 w 9965250"/>
              <a:gd name="connsiteY2" fmla="*/ 3751200 h 3751200"/>
              <a:gd name="connsiteX3" fmla="*/ 0 w 9965250"/>
              <a:gd name="connsiteY3" fmla="*/ 3627375 h 3751200"/>
              <a:gd name="connsiteX4" fmla="*/ 419100 w 9965250"/>
              <a:gd name="connsiteY4" fmla="*/ 161925 h 3751200"/>
              <a:gd name="connsiteX0" fmla="*/ 457200 w 10003350"/>
              <a:gd name="connsiteY0" fmla="*/ 161925 h 3751200"/>
              <a:gd name="connsiteX1" fmla="*/ 9974775 w 10003350"/>
              <a:gd name="connsiteY1" fmla="*/ 0 h 3751200"/>
              <a:gd name="connsiteX2" fmla="*/ 10003350 w 10003350"/>
              <a:gd name="connsiteY2" fmla="*/ 3751200 h 3751200"/>
              <a:gd name="connsiteX3" fmla="*/ 0 w 10003350"/>
              <a:gd name="connsiteY3" fmla="*/ 3617850 h 3751200"/>
              <a:gd name="connsiteX4" fmla="*/ 457200 w 10003350"/>
              <a:gd name="connsiteY4" fmla="*/ 161925 h 3751200"/>
              <a:gd name="connsiteX0" fmla="*/ 466725 w 10012875"/>
              <a:gd name="connsiteY0" fmla="*/ 161925 h 3751200"/>
              <a:gd name="connsiteX1" fmla="*/ 9984300 w 10012875"/>
              <a:gd name="connsiteY1" fmla="*/ 0 h 3751200"/>
              <a:gd name="connsiteX2" fmla="*/ 10012875 w 10012875"/>
              <a:gd name="connsiteY2" fmla="*/ 3751200 h 3751200"/>
              <a:gd name="connsiteX3" fmla="*/ 0 w 10012875"/>
              <a:gd name="connsiteY3" fmla="*/ 3636900 h 3751200"/>
              <a:gd name="connsiteX4" fmla="*/ 466725 w 10012875"/>
              <a:gd name="connsiteY4" fmla="*/ 161925 h 3751200"/>
              <a:gd name="connsiteX0" fmla="*/ 447675 w 10012875"/>
              <a:gd name="connsiteY0" fmla="*/ 161925 h 3751200"/>
              <a:gd name="connsiteX1" fmla="*/ 9984300 w 10012875"/>
              <a:gd name="connsiteY1" fmla="*/ 0 h 3751200"/>
              <a:gd name="connsiteX2" fmla="*/ 10012875 w 10012875"/>
              <a:gd name="connsiteY2" fmla="*/ 3751200 h 3751200"/>
              <a:gd name="connsiteX3" fmla="*/ 0 w 10012875"/>
              <a:gd name="connsiteY3" fmla="*/ 3636900 h 3751200"/>
              <a:gd name="connsiteX4" fmla="*/ 447675 w 10012875"/>
              <a:gd name="connsiteY4" fmla="*/ 161925 h 3751200"/>
              <a:gd name="connsiteX0" fmla="*/ 438150 w 10012875"/>
              <a:gd name="connsiteY0" fmla="*/ 161925 h 3751200"/>
              <a:gd name="connsiteX1" fmla="*/ 9984300 w 10012875"/>
              <a:gd name="connsiteY1" fmla="*/ 0 h 3751200"/>
              <a:gd name="connsiteX2" fmla="*/ 10012875 w 10012875"/>
              <a:gd name="connsiteY2" fmla="*/ 3751200 h 3751200"/>
              <a:gd name="connsiteX3" fmla="*/ 0 w 10012875"/>
              <a:gd name="connsiteY3" fmla="*/ 3636900 h 3751200"/>
              <a:gd name="connsiteX4" fmla="*/ 438150 w 10012875"/>
              <a:gd name="connsiteY4" fmla="*/ 161925 h 3751200"/>
              <a:gd name="connsiteX0" fmla="*/ 438150 w 9984300"/>
              <a:gd name="connsiteY0" fmla="*/ 161925 h 3703575"/>
              <a:gd name="connsiteX1" fmla="*/ 9984300 w 9984300"/>
              <a:gd name="connsiteY1" fmla="*/ 0 h 3703575"/>
              <a:gd name="connsiteX2" fmla="*/ 9879525 w 9984300"/>
              <a:gd name="connsiteY2" fmla="*/ 3703575 h 3703575"/>
              <a:gd name="connsiteX3" fmla="*/ 0 w 9984300"/>
              <a:gd name="connsiteY3" fmla="*/ 3636900 h 3703575"/>
              <a:gd name="connsiteX4" fmla="*/ 438150 w 9984300"/>
              <a:gd name="connsiteY4" fmla="*/ 161925 h 3703575"/>
              <a:gd name="connsiteX0" fmla="*/ 438150 w 9984300"/>
              <a:gd name="connsiteY0" fmla="*/ 161925 h 3713100"/>
              <a:gd name="connsiteX1" fmla="*/ 9984300 w 9984300"/>
              <a:gd name="connsiteY1" fmla="*/ 0 h 3713100"/>
              <a:gd name="connsiteX2" fmla="*/ 9927150 w 9984300"/>
              <a:gd name="connsiteY2" fmla="*/ 3713100 h 3713100"/>
              <a:gd name="connsiteX3" fmla="*/ 0 w 9984300"/>
              <a:gd name="connsiteY3" fmla="*/ 3636900 h 3713100"/>
              <a:gd name="connsiteX4" fmla="*/ 438150 w 9984300"/>
              <a:gd name="connsiteY4" fmla="*/ 161925 h 3713100"/>
              <a:gd name="connsiteX0" fmla="*/ 438150 w 9984300"/>
              <a:gd name="connsiteY0" fmla="*/ 161925 h 3760725"/>
              <a:gd name="connsiteX1" fmla="*/ 9984300 w 9984300"/>
              <a:gd name="connsiteY1" fmla="*/ 0 h 3760725"/>
              <a:gd name="connsiteX2" fmla="*/ 9965250 w 9984300"/>
              <a:gd name="connsiteY2" fmla="*/ 3760725 h 3760725"/>
              <a:gd name="connsiteX3" fmla="*/ 0 w 9984300"/>
              <a:gd name="connsiteY3" fmla="*/ 3636900 h 3760725"/>
              <a:gd name="connsiteX4" fmla="*/ 438150 w 9984300"/>
              <a:gd name="connsiteY4" fmla="*/ 161925 h 3760725"/>
              <a:gd name="connsiteX0" fmla="*/ 438150 w 9984300"/>
              <a:gd name="connsiteY0" fmla="*/ 161925 h 3732150"/>
              <a:gd name="connsiteX1" fmla="*/ 9984300 w 9984300"/>
              <a:gd name="connsiteY1" fmla="*/ 0 h 3732150"/>
              <a:gd name="connsiteX2" fmla="*/ 9984300 w 9984300"/>
              <a:gd name="connsiteY2" fmla="*/ 3732150 h 3732150"/>
              <a:gd name="connsiteX3" fmla="*/ 0 w 9984300"/>
              <a:gd name="connsiteY3" fmla="*/ 3636900 h 3732150"/>
              <a:gd name="connsiteX4" fmla="*/ 438150 w 9984300"/>
              <a:gd name="connsiteY4" fmla="*/ 161925 h 3732150"/>
              <a:gd name="connsiteX0" fmla="*/ 438150 w 10012875"/>
              <a:gd name="connsiteY0" fmla="*/ 161925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38150 w 10012875"/>
              <a:gd name="connsiteY4" fmla="*/ 161925 h 3760725"/>
              <a:gd name="connsiteX0" fmla="*/ 466725 w 10012875"/>
              <a:gd name="connsiteY0" fmla="*/ 152400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66725 w 10012875"/>
              <a:gd name="connsiteY4" fmla="*/ 152400 h 3760725"/>
              <a:gd name="connsiteX0" fmla="*/ 457200 w 10012875"/>
              <a:gd name="connsiteY0" fmla="*/ 152400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57200 w 10012875"/>
              <a:gd name="connsiteY4" fmla="*/ 152400 h 3760725"/>
              <a:gd name="connsiteX0" fmla="*/ 438150 w 10012875"/>
              <a:gd name="connsiteY0" fmla="*/ 152400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38150 w 10012875"/>
              <a:gd name="connsiteY4" fmla="*/ 152400 h 376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2875" h="3760725">
                <a:moveTo>
                  <a:pt x="438150" y="152400"/>
                </a:moveTo>
                <a:lnTo>
                  <a:pt x="9984300" y="0"/>
                </a:lnTo>
                <a:lnTo>
                  <a:pt x="10012875" y="3760725"/>
                </a:lnTo>
                <a:lnTo>
                  <a:pt x="0" y="3636900"/>
                </a:lnTo>
                <a:lnTo>
                  <a:pt x="438150" y="1524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scene3d>
            <a:camera prst="perspectiveContrastingLeftFacing" fov="600000">
              <a:rot lat="21061425" lon="3660000" rev="20937095"/>
            </a:camera>
            <a:lightRig rig="threePt" dir="t"/>
          </a:scene3d>
          <a:sp3d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r">
              <a:defRPr lang="es-ES" sz="1500" baseline="0" dirty="0">
                <a:latin typeface="Calibri" panose="020F0502020204030204" pitchFamily="34" charset="0"/>
              </a:defRPr>
            </a:lvl1pPr>
            <a:lvl3pPr marL="651082" indent="0" algn="r">
              <a:buNone/>
              <a:defRPr sz="1500" b="1">
                <a:latin typeface="Calibri" panose="020F0502020204030204" pitchFamily="34" charset="0"/>
              </a:defRPr>
            </a:lvl3pPr>
            <a:lvl4pPr marL="976619" indent="0">
              <a:buNone/>
              <a:defRPr/>
            </a:lvl4pPr>
          </a:lstStyle>
          <a:p>
            <a:pPr lvl="0" algn="ctr" defTabSz="868304"/>
            <a:r>
              <a:rPr lang="es-ES" dirty="0" err="1" smtClean="0"/>
              <a:t>Image</a:t>
            </a:r>
            <a:r>
              <a:rPr lang="es-ES" dirty="0" smtClean="0"/>
              <a:t> </a:t>
            </a:r>
            <a:r>
              <a:rPr lang="es-ES" dirty="0" err="1" smtClean="0"/>
              <a:t>holder</a:t>
            </a:r>
            <a:endParaRPr lang="es-ES" dirty="0"/>
          </a:p>
        </p:txBody>
      </p:sp>
      <p:sp>
        <p:nvSpPr>
          <p:cNvPr id="19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28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0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88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285" indent="0" algn="ctr">
              <a:buNone/>
              <a:defRPr sz="700"/>
            </a:lvl2pPr>
            <a:lvl3pPr marL="328557" indent="0" algn="ctr">
              <a:buNone/>
              <a:defRPr sz="700"/>
            </a:lvl3pPr>
            <a:lvl4pPr marL="492827" indent="0" algn="ctr">
              <a:buNone/>
              <a:defRPr sz="600"/>
            </a:lvl4pPr>
            <a:lvl5pPr marL="657106" indent="0" algn="ctr">
              <a:buNone/>
              <a:defRPr sz="600"/>
            </a:lvl5pPr>
            <a:lvl6pPr marL="821386" indent="0" algn="ctr">
              <a:buNone/>
              <a:defRPr sz="600"/>
            </a:lvl6pPr>
            <a:lvl7pPr marL="985659" indent="0" algn="ctr">
              <a:buNone/>
              <a:defRPr sz="600"/>
            </a:lvl7pPr>
            <a:lvl8pPr marL="1149938" indent="0" algn="ctr">
              <a:buNone/>
              <a:defRPr sz="600"/>
            </a:lvl8pPr>
            <a:lvl9pPr marL="131421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05" tIns="16484" rIns="32905" bIns="16484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8304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3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375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2" grpId="0"/>
    </p:bldLst>
  </p:timing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ank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16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45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5833" indent="0" algn="ctr">
              <a:buNone/>
              <a:defRPr sz="700"/>
            </a:lvl2pPr>
            <a:lvl3pPr marL="331638" indent="0" algn="ctr">
              <a:buNone/>
              <a:defRPr sz="700"/>
            </a:lvl3pPr>
            <a:lvl4pPr marL="497445" indent="0" algn="ctr">
              <a:buNone/>
              <a:defRPr sz="600"/>
            </a:lvl4pPr>
            <a:lvl5pPr marL="663261" indent="0" algn="ctr">
              <a:buNone/>
              <a:defRPr sz="600"/>
            </a:lvl5pPr>
            <a:lvl6pPr marL="829075" indent="0" algn="ctr">
              <a:buNone/>
              <a:defRPr sz="600"/>
            </a:lvl6pPr>
            <a:lvl7pPr marL="994888" indent="0" algn="ctr">
              <a:buNone/>
              <a:defRPr sz="600"/>
            </a:lvl7pPr>
            <a:lvl8pPr marL="1160702" indent="0" algn="ctr">
              <a:buNone/>
              <a:defRPr sz="600"/>
            </a:lvl8pPr>
            <a:lvl9pPr marL="132651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58545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ank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545754" y="243478"/>
            <a:ext cx="6117686" cy="380082"/>
          </a:xfrm>
        </p:spPr>
        <p:txBody>
          <a:bodyPr anchor="b">
            <a:normAutofit/>
          </a:bodyPr>
          <a:lstStyle>
            <a:lvl1pPr marL="0" algn="r" defTabSz="3316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6256364" y="601945"/>
            <a:ext cx="2396360" cy="173033"/>
          </a:xfrm>
        </p:spPr>
        <p:txBody>
          <a:bodyPr anchor="ctr">
            <a:normAutofit/>
          </a:bodyPr>
          <a:lstStyle>
            <a:lvl1pPr marL="0" indent="0" algn="r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5833" indent="0" algn="ctr">
              <a:buNone/>
              <a:defRPr sz="700"/>
            </a:lvl2pPr>
            <a:lvl3pPr marL="331638" indent="0" algn="ctr">
              <a:buNone/>
              <a:defRPr sz="700"/>
            </a:lvl3pPr>
            <a:lvl4pPr marL="497445" indent="0" algn="ctr">
              <a:buNone/>
              <a:defRPr sz="600"/>
            </a:lvl4pPr>
            <a:lvl5pPr marL="663261" indent="0" algn="ctr">
              <a:buNone/>
              <a:defRPr sz="600"/>
            </a:lvl5pPr>
            <a:lvl6pPr marL="829075" indent="0" algn="ctr">
              <a:buNone/>
              <a:defRPr sz="600"/>
            </a:lvl6pPr>
            <a:lvl7pPr marL="994888" indent="0" algn="ctr">
              <a:buNone/>
              <a:defRPr sz="600"/>
            </a:lvl7pPr>
            <a:lvl8pPr marL="1160702" indent="0" algn="ctr">
              <a:buNone/>
              <a:defRPr sz="600"/>
            </a:lvl8pPr>
            <a:lvl9pPr marL="132651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99181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16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45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5833" indent="0" algn="ctr">
              <a:buNone/>
              <a:defRPr sz="700"/>
            </a:lvl2pPr>
            <a:lvl3pPr marL="331638" indent="0" algn="ctr">
              <a:buNone/>
              <a:defRPr sz="700"/>
            </a:lvl3pPr>
            <a:lvl4pPr marL="497445" indent="0" algn="ctr">
              <a:buNone/>
              <a:defRPr sz="600"/>
            </a:lvl4pPr>
            <a:lvl5pPr marL="663261" indent="0" algn="ctr">
              <a:buNone/>
              <a:defRPr sz="600"/>
            </a:lvl5pPr>
            <a:lvl6pPr marL="829075" indent="0" algn="ctr">
              <a:buNone/>
              <a:defRPr sz="600"/>
            </a:lvl6pPr>
            <a:lvl7pPr marL="994888" indent="0" algn="ctr">
              <a:buNone/>
              <a:defRPr sz="600"/>
            </a:lvl7pPr>
            <a:lvl8pPr marL="1160702" indent="0" algn="ctr">
              <a:buNone/>
              <a:defRPr sz="600"/>
            </a:lvl8pPr>
            <a:lvl9pPr marL="132651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206" tIns="16613" rIns="33206" bIns="1661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643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52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 Rectángulo"/>
          <p:cNvSpPr/>
          <p:nvPr userDrawn="1"/>
        </p:nvSpPr>
        <p:spPr bwMode="auto">
          <a:xfrm>
            <a:off x="3055037" y="4200233"/>
            <a:ext cx="852394" cy="342743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lIns="0" tIns="0" rIns="0" bIns="0" rtlCol="0" anchor="ctr"/>
          <a:lstStyle/>
          <a:p>
            <a:pPr algn="ctr" defTabSz="876430"/>
            <a:endParaRPr lang="es-SV">
              <a:solidFill>
                <a:srgbClr val="000000"/>
              </a:solidFill>
            </a:endParaRPr>
          </a:p>
        </p:txBody>
      </p:sp>
      <p:sp>
        <p:nvSpPr>
          <p:cNvPr id="12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23770" y="1038292"/>
            <a:ext cx="3355556" cy="347407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4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16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5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45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5833" indent="0" algn="ctr">
              <a:buNone/>
              <a:defRPr sz="700"/>
            </a:lvl2pPr>
            <a:lvl3pPr marL="331638" indent="0" algn="ctr">
              <a:buNone/>
              <a:defRPr sz="700"/>
            </a:lvl3pPr>
            <a:lvl4pPr marL="497445" indent="0" algn="ctr">
              <a:buNone/>
              <a:defRPr sz="600"/>
            </a:lvl4pPr>
            <a:lvl5pPr marL="663261" indent="0" algn="ctr">
              <a:buNone/>
              <a:defRPr sz="600"/>
            </a:lvl5pPr>
            <a:lvl6pPr marL="829075" indent="0" algn="ctr">
              <a:buNone/>
              <a:defRPr sz="600"/>
            </a:lvl6pPr>
            <a:lvl7pPr marL="994888" indent="0" algn="ctr">
              <a:buNone/>
              <a:defRPr sz="600"/>
            </a:lvl7pPr>
            <a:lvl8pPr marL="1160702" indent="0" algn="ctr">
              <a:buNone/>
              <a:defRPr sz="600"/>
            </a:lvl8pPr>
            <a:lvl9pPr marL="132651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206" tIns="16613" rIns="33206" bIns="1661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643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121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4" grpId="0"/>
      <p:bldP spid="1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8" grpId="0"/>
    </p:bldLst>
  </p:timing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4572000" y="1204881"/>
            <a:ext cx="4572000" cy="308811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16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45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5833" indent="0" algn="ctr">
              <a:buNone/>
              <a:defRPr sz="700"/>
            </a:lvl2pPr>
            <a:lvl3pPr marL="331638" indent="0" algn="ctr">
              <a:buNone/>
              <a:defRPr sz="700"/>
            </a:lvl3pPr>
            <a:lvl4pPr marL="497445" indent="0" algn="ctr">
              <a:buNone/>
              <a:defRPr sz="600"/>
            </a:lvl4pPr>
            <a:lvl5pPr marL="663261" indent="0" algn="ctr">
              <a:buNone/>
              <a:defRPr sz="600"/>
            </a:lvl5pPr>
            <a:lvl6pPr marL="829075" indent="0" algn="ctr">
              <a:buNone/>
              <a:defRPr sz="600"/>
            </a:lvl6pPr>
            <a:lvl7pPr marL="994888" indent="0" algn="ctr">
              <a:buNone/>
              <a:defRPr sz="600"/>
            </a:lvl7pPr>
            <a:lvl8pPr marL="1160702" indent="0" algn="ctr">
              <a:buNone/>
              <a:defRPr sz="600"/>
            </a:lvl8pPr>
            <a:lvl9pPr marL="132651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206" tIns="16613" rIns="33206" bIns="1661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643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30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/>
    </p:bldLst>
  </p:timing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1589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206" tIns="16613" rIns="33206" bIns="1661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643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3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276652"/>
            <a:ext cx="6117686" cy="380082"/>
          </a:xfrm>
        </p:spPr>
        <p:txBody>
          <a:bodyPr anchor="b">
            <a:normAutofit/>
          </a:bodyPr>
          <a:lstStyle>
            <a:lvl1pPr marL="0" algn="l" defTabSz="3316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5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2635119"/>
            <a:ext cx="2396360" cy="173033"/>
          </a:xfrm>
        </p:spPr>
        <p:txBody>
          <a:bodyPr anchor="ctr">
            <a:normAutofit/>
          </a:bodyPr>
          <a:lstStyle>
            <a:lvl1pPr marL="0" indent="0" algn="l" defTabSz="331638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s-ES" sz="1000" kern="1200" baseline="0" dirty="0" smtClean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5833" indent="0" algn="ctr">
              <a:buNone/>
              <a:defRPr sz="700"/>
            </a:lvl2pPr>
            <a:lvl3pPr marL="331638" indent="0" algn="ctr">
              <a:buNone/>
              <a:defRPr sz="700"/>
            </a:lvl3pPr>
            <a:lvl4pPr marL="497445" indent="0" algn="ctr">
              <a:buNone/>
              <a:defRPr sz="600"/>
            </a:lvl4pPr>
            <a:lvl5pPr marL="663261" indent="0" algn="ctr">
              <a:buNone/>
              <a:defRPr sz="600"/>
            </a:lvl5pPr>
            <a:lvl6pPr marL="829075" indent="0" algn="ctr">
              <a:buNone/>
              <a:defRPr sz="600"/>
            </a:lvl6pPr>
            <a:lvl7pPr marL="994888" indent="0" algn="ctr">
              <a:buNone/>
              <a:defRPr sz="600"/>
            </a:lvl7pPr>
            <a:lvl8pPr marL="1160702" indent="0" algn="ctr">
              <a:buNone/>
              <a:defRPr sz="600"/>
            </a:lvl8pPr>
            <a:lvl9pPr marL="132651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88792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1" grpId="0"/>
      <p:bldP spid="22" grpId="0"/>
      <p:bldP spid="24" grpId="0"/>
      <p:bldP spid="2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20620" y="1040467"/>
            <a:ext cx="8101719" cy="177086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4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5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45"/>
            <a:ext cx="2396360" cy="173033"/>
          </a:xfrm>
        </p:spPr>
        <p:txBody>
          <a:bodyPr anchor="ctr">
            <a:normAutofit/>
          </a:bodyPr>
          <a:lstStyle>
            <a:lvl1pPr marL="0" indent="0" algn="l" defTabSz="331638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5833" indent="0" algn="ctr">
              <a:buNone/>
              <a:defRPr sz="700"/>
            </a:lvl2pPr>
            <a:lvl3pPr marL="331638" indent="0" algn="ctr">
              <a:buNone/>
              <a:defRPr sz="700"/>
            </a:lvl3pPr>
            <a:lvl4pPr marL="497445" indent="0" algn="ctr">
              <a:buNone/>
              <a:defRPr sz="600"/>
            </a:lvl4pPr>
            <a:lvl5pPr marL="663261" indent="0" algn="ctr">
              <a:buNone/>
              <a:defRPr sz="600"/>
            </a:lvl5pPr>
            <a:lvl6pPr marL="829075" indent="0" algn="ctr">
              <a:buNone/>
              <a:defRPr sz="600"/>
            </a:lvl6pPr>
            <a:lvl7pPr marL="994888" indent="0" algn="ctr">
              <a:buNone/>
              <a:defRPr sz="600"/>
            </a:lvl7pPr>
            <a:lvl8pPr marL="1160702" indent="0" algn="ctr">
              <a:buNone/>
              <a:defRPr sz="600"/>
            </a:lvl8pPr>
            <a:lvl9pPr marL="132651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206" tIns="16613" rIns="33206" bIns="1661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643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35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8" grpId="0"/>
    </p:bldLst>
  </p:timing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3082005" y="1796053"/>
            <a:ext cx="1912438" cy="1889991"/>
          </a:xfrm>
          <a:prstGeom prst="ellipse">
            <a:avLst/>
          </a:prstGeom>
          <a:solidFill>
            <a:schemeClr val="bg1">
              <a:lumMod val="85000"/>
              <a:alpha val="50000"/>
            </a:schemeClr>
          </a:solidFill>
          <a:ln w="1143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3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316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4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45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5833" indent="0" algn="ctr">
              <a:buNone/>
              <a:defRPr sz="700"/>
            </a:lvl2pPr>
            <a:lvl3pPr marL="331638" indent="0" algn="ctr">
              <a:buNone/>
              <a:defRPr sz="700"/>
            </a:lvl3pPr>
            <a:lvl4pPr marL="497445" indent="0" algn="ctr">
              <a:buNone/>
              <a:defRPr sz="600"/>
            </a:lvl4pPr>
            <a:lvl5pPr marL="663261" indent="0" algn="ctr">
              <a:buNone/>
              <a:defRPr sz="600"/>
            </a:lvl5pPr>
            <a:lvl6pPr marL="829075" indent="0" algn="ctr">
              <a:buNone/>
              <a:defRPr sz="600"/>
            </a:lvl6pPr>
            <a:lvl7pPr marL="994888" indent="0" algn="ctr">
              <a:buNone/>
              <a:defRPr sz="600"/>
            </a:lvl7pPr>
            <a:lvl8pPr marL="1160702" indent="0" algn="ctr">
              <a:buNone/>
              <a:defRPr sz="600"/>
            </a:lvl8pPr>
            <a:lvl9pPr marL="132651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206" tIns="16613" rIns="33206" bIns="1661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643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8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97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  <p:bldP spid="16" grpId="0"/>
    </p:bldLst>
  </p:timing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251954" y="1137382"/>
            <a:ext cx="2801379" cy="197436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57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206" tIns="16613" rIns="33206" bIns="1661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76430"/>
            <a:endParaRPr lang="es-SV" dirty="0"/>
          </a:p>
        </p:txBody>
      </p:sp>
      <p:sp>
        <p:nvSpPr>
          <p:cNvPr id="9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3171464" y="1137382"/>
            <a:ext cx="2801379" cy="197436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57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206" tIns="16613" rIns="33206" bIns="1661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76430"/>
            <a:endParaRPr lang="es-SV" dirty="0"/>
          </a:p>
        </p:txBody>
      </p:sp>
      <p:sp>
        <p:nvSpPr>
          <p:cNvPr id="10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6090973" y="1137382"/>
            <a:ext cx="2801379" cy="197436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57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206" tIns="16613" rIns="33206" bIns="1661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76430"/>
            <a:endParaRPr lang="es-SV" dirty="0"/>
          </a:p>
        </p:txBody>
      </p:sp>
      <p:sp>
        <p:nvSpPr>
          <p:cNvPr id="19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316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0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45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5833" indent="0" algn="ctr">
              <a:buNone/>
              <a:defRPr sz="700"/>
            </a:lvl2pPr>
            <a:lvl3pPr marL="331638" indent="0" algn="ctr">
              <a:buNone/>
              <a:defRPr sz="700"/>
            </a:lvl3pPr>
            <a:lvl4pPr marL="497445" indent="0" algn="ctr">
              <a:buNone/>
              <a:defRPr sz="600"/>
            </a:lvl4pPr>
            <a:lvl5pPr marL="663261" indent="0" algn="ctr">
              <a:buNone/>
              <a:defRPr sz="600"/>
            </a:lvl5pPr>
            <a:lvl6pPr marL="829075" indent="0" algn="ctr">
              <a:buNone/>
              <a:defRPr sz="600"/>
            </a:lvl6pPr>
            <a:lvl7pPr marL="994888" indent="0" algn="ctr">
              <a:buNone/>
              <a:defRPr sz="600"/>
            </a:lvl7pPr>
            <a:lvl8pPr marL="1160702" indent="0" algn="ctr">
              <a:buNone/>
              <a:defRPr sz="600"/>
            </a:lvl8pPr>
            <a:lvl9pPr marL="132651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206" tIns="16613" rIns="33206" bIns="1661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643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3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8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9" grpId="0"/>
      <p:bldP spid="20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2" grpId="0"/>
    </p:bldLst>
  </p:timing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0" y="2571193"/>
            <a:ext cx="4572152" cy="12661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4571848" y="1305574"/>
            <a:ext cx="4572152" cy="12661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316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45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5833" indent="0" algn="ctr">
              <a:buNone/>
              <a:defRPr sz="700"/>
            </a:lvl2pPr>
            <a:lvl3pPr marL="331638" indent="0" algn="ctr">
              <a:buNone/>
              <a:defRPr sz="700"/>
            </a:lvl3pPr>
            <a:lvl4pPr marL="497445" indent="0" algn="ctr">
              <a:buNone/>
              <a:defRPr sz="600"/>
            </a:lvl4pPr>
            <a:lvl5pPr marL="663261" indent="0" algn="ctr">
              <a:buNone/>
              <a:defRPr sz="600"/>
            </a:lvl5pPr>
            <a:lvl6pPr marL="829075" indent="0" algn="ctr">
              <a:buNone/>
              <a:defRPr sz="600"/>
            </a:lvl6pPr>
            <a:lvl7pPr marL="994888" indent="0" algn="ctr">
              <a:buNone/>
              <a:defRPr sz="600"/>
            </a:lvl7pPr>
            <a:lvl8pPr marL="1160702" indent="0" algn="ctr">
              <a:buNone/>
              <a:defRPr sz="600"/>
            </a:lvl8pPr>
            <a:lvl9pPr marL="132651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206" tIns="16613" rIns="33206" bIns="1661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643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28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2" grpId="0"/>
      <p:bldP spid="1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8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28957" y="1053203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2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2552532" y="1053203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3" name="2 Marcador de posición de imagen"/>
          <p:cNvSpPr>
            <a:spLocks noGrp="1"/>
          </p:cNvSpPr>
          <p:nvPr>
            <p:ph type="pic" sz="quarter" idx="15"/>
          </p:nvPr>
        </p:nvSpPr>
        <p:spPr>
          <a:xfrm>
            <a:off x="4576107" y="1053203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4" name="2 Marcador de posición de imagen"/>
          <p:cNvSpPr>
            <a:spLocks noGrp="1"/>
          </p:cNvSpPr>
          <p:nvPr>
            <p:ph type="pic" sz="quarter" idx="16"/>
          </p:nvPr>
        </p:nvSpPr>
        <p:spPr>
          <a:xfrm>
            <a:off x="6599682" y="1053203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28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88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285" indent="0" algn="ctr">
              <a:buNone/>
              <a:defRPr sz="700"/>
            </a:lvl2pPr>
            <a:lvl3pPr marL="328557" indent="0" algn="ctr">
              <a:buNone/>
              <a:defRPr sz="700"/>
            </a:lvl3pPr>
            <a:lvl4pPr marL="492827" indent="0" algn="ctr">
              <a:buNone/>
              <a:defRPr sz="600"/>
            </a:lvl4pPr>
            <a:lvl5pPr marL="657106" indent="0" algn="ctr">
              <a:buNone/>
              <a:defRPr sz="600"/>
            </a:lvl5pPr>
            <a:lvl6pPr marL="821386" indent="0" algn="ctr">
              <a:buNone/>
              <a:defRPr sz="600"/>
            </a:lvl6pPr>
            <a:lvl7pPr marL="985659" indent="0" algn="ctr">
              <a:buNone/>
              <a:defRPr sz="600"/>
            </a:lvl7pPr>
            <a:lvl8pPr marL="1149938" indent="0" algn="ctr">
              <a:buNone/>
              <a:defRPr sz="600"/>
            </a:lvl8pPr>
            <a:lvl9pPr marL="131421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8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05" tIns="16484" rIns="32905" bIns="16484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8304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9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93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/>
      <p:bldP spid="19" grpId="0"/>
    </p:bldLst>
  </p:timing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858149" cy="380082"/>
          </a:xfrm>
        </p:spPr>
        <p:txBody>
          <a:bodyPr anchor="b">
            <a:normAutofit/>
          </a:bodyPr>
          <a:lstStyle>
            <a:lvl1pPr algn="l" defTabSz="3316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45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5833" indent="0" algn="ctr">
              <a:buNone/>
              <a:defRPr sz="700"/>
            </a:lvl2pPr>
            <a:lvl3pPr marL="331638" indent="0" algn="ctr">
              <a:buNone/>
              <a:defRPr sz="700"/>
            </a:lvl3pPr>
            <a:lvl4pPr marL="497445" indent="0" algn="ctr">
              <a:buNone/>
              <a:defRPr sz="600"/>
            </a:lvl4pPr>
            <a:lvl5pPr marL="663261" indent="0" algn="ctr">
              <a:buNone/>
              <a:defRPr sz="600"/>
            </a:lvl5pPr>
            <a:lvl6pPr marL="829075" indent="0" algn="ctr">
              <a:buNone/>
              <a:defRPr sz="600"/>
            </a:lvl6pPr>
            <a:lvl7pPr marL="994888" indent="0" algn="ctr">
              <a:buNone/>
              <a:defRPr sz="600"/>
            </a:lvl7pPr>
            <a:lvl8pPr marL="1160702" indent="0" algn="ctr">
              <a:buNone/>
              <a:defRPr sz="600"/>
            </a:lvl8pPr>
            <a:lvl9pPr marL="132651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90152" y="4767306"/>
            <a:ext cx="2026312" cy="273812"/>
          </a:xfrm>
          <a:prstGeom prst="rect">
            <a:avLst/>
          </a:prstGeom>
        </p:spPr>
        <p:txBody>
          <a:bodyPr lIns="33206" tIns="16613" rIns="33206" bIns="16613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defTabSz="87643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5179528" y="0"/>
            <a:ext cx="3964472" cy="51435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21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3" presetClass="entr" presetSubtype="28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7" grpId="0" animBg="1"/>
      <p:bldP spid="8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13157" y="243478"/>
            <a:ext cx="6117686" cy="380082"/>
          </a:xfrm>
        </p:spPr>
        <p:txBody>
          <a:bodyPr anchor="b">
            <a:normAutofit/>
          </a:bodyPr>
          <a:lstStyle>
            <a:lvl1pPr marL="0" algn="ctr" defTabSz="3316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373820" y="601945"/>
            <a:ext cx="2396360" cy="173033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5833" indent="0" algn="ctr">
              <a:buNone/>
              <a:defRPr sz="700"/>
            </a:lvl2pPr>
            <a:lvl3pPr marL="331638" indent="0" algn="ctr">
              <a:buNone/>
              <a:defRPr sz="700"/>
            </a:lvl3pPr>
            <a:lvl4pPr marL="497445" indent="0" algn="ctr">
              <a:buNone/>
              <a:defRPr sz="600"/>
            </a:lvl4pPr>
            <a:lvl5pPr marL="663261" indent="0" algn="ctr">
              <a:buNone/>
              <a:defRPr sz="600"/>
            </a:lvl5pPr>
            <a:lvl6pPr marL="829075" indent="0" algn="ctr">
              <a:buNone/>
              <a:defRPr sz="600"/>
            </a:lvl6pPr>
            <a:lvl7pPr marL="994888" indent="0" algn="ctr">
              <a:buNone/>
              <a:defRPr sz="600"/>
            </a:lvl7pPr>
            <a:lvl8pPr marL="1160702" indent="0" algn="ctr">
              <a:buNone/>
              <a:defRPr sz="600"/>
            </a:lvl8pPr>
            <a:lvl9pPr marL="132651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206" tIns="16613" rIns="33206" bIns="1661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643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460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C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805447" cy="51435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211072" y="243478"/>
            <a:ext cx="4613777" cy="380082"/>
          </a:xfrm>
        </p:spPr>
        <p:txBody>
          <a:bodyPr anchor="b">
            <a:normAutofit/>
          </a:bodyPr>
          <a:lstStyle>
            <a:lvl1pPr marL="0" algn="l" defTabSz="3316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221933" y="601945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5833" indent="0" algn="ctr">
              <a:buNone/>
              <a:defRPr sz="700"/>
            </a:lvl2pPr>
            <a:lvl3pPr marL="331638" indent="0" algn="ctr">
              <a:buNone/>
              <a:defRPr sz="700"/>
            </a:lvl3pPr>
            <a:lvl4pPr marL="497445" indent="0" algn="ctr">
              <a:buNone/>
              <a:defRPr sz="600"/>
            </a:lvl4pPr>
            <a:lvl5pPr marL="663261" indent="0" algn="ctr">
              <a:buNone/>
              <a:defRPr sz="600"/>
            </a:lvl5pPr>
            <a:lvl6pPr marL="829075" indent="0" algn="ctr">
              <a:buNone/>
              <a:defRPr sz="600"/>
            </a:lvl6pPr>
            <a:lvl7pPr marL="994888" indent="0" algn="ctr">
              <a:buNone/>
              <a:defRPr sz="600"/>
            </a:lvl7pPr>
            <a:lvl8pPr marL="1160702" indent="0" algn="ctr">
              <a:buNone/>
              <a:defRPr sz="600"/>
            </a:lvl8pPr>
            <a:lvl9pPr marL="132651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947749" y="4767306"/>
            <a:ext cx="2167651" cy="273812"/>
          </a:xfrm>
          <a:prstGeom prst="rect">
            <a:avLst/>
          </a:prstGeom>
        </p:spPr>
        <p:txBody>
          <a:bodyPr lIns="33206" tIns="16613" rIns="33206" bIns="1661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643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815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/>
    </p:bldLst>
  </p:timing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545754" y="243478"/>
            <a:ext cx="6117686" cy="380082"/>
          </a:xfrm>
        </p:spPr>
        <p:txBody>
          <a:bodyPr anchor="b">
            <a:normAutofit/>
          </a:bodyPr>
          <a:lstStyle>
            <a:lvl1pPr marL="0" algn="r" defTabSz="3316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6256364" y="601945"/>
            <a:ext cx="2396360" cy="173033"/>
          </a:xfrm>
        </p:spPr>
        <p:txBody>
          <a:bodyPr anchor="ctr">
            <a:normAutofit/>
          </a:bodyPr>
          <a:lstStyle>
            <a:lvl1pPr marL="0" indent="0" algn="r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5833" indent="0" algn="ctr">
              <a:buNone/>
              <a:defRPr sz="700"/>
            </a:lvl2pPr>
            <a:lvl3pPr marL="331638" indent="0" algn="ctr">
              <a:buNone/>
              <a:defRPr sz="700"/>
            </a:lvl3pPr>
            <a:lvl4pPr marL="497445" indent="0" algn="ctr">
              <a:buNone/>
              <a:defRPr sz="600"/>
            </a:lvl4pPr>
            <a:lvl5pPr marL="663261" indent="0" algn="ctr">
              <a:buNone/>
              <a:defRPr sz="600"/>
            </a:lvl5pPr>
            <a:lvl6pPr marL="829075" indent="0" algn="ctr">
              <a:buNone/>
              <a:defRPr sz="600"/>
            </a:lvl6pPr>
            <a:lvl7pPr marL="994888" indent="0" algn="ctr">
              <a:buNone/>
              <a:defRPr sz="600"/>
            </a:lvl7pPr>
            <a:lvl8pPr marL="1160702" indent="0" algn="ctr">
              <a:buNone/>
              <a:defRPr sz="600"/>
            </a:lvl8pPr>
            <a:lvl9pPr marL="132651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206" tIns="16613" rIns="33206" bIns="1661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643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04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10524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206" tIns="16613" rIns="33206" bIns="1661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643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1589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66791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8"/>
          <p:cNvSpPr>
            <a:spLocks noGrp="1"/>
          </p:cNvSpPr>
          <p:nvPr>
            <p:ph type="pic" sz="quarter" idx="16" hasCustomPrompt="1"/>
          </p:nvPr>
        </p:nvSpPr>
        <p:spPr>
          <a:xfrm>
            <a:off x="3610234" y="1525505"/>
            <a:ext cx="1951545" cy="259526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algn="ctr">
              <a:defRPr sz="1200">
                <a:latin typeface="Calibri" panose="020F0502020204030204" pitchFamily="34" charset="0"/>
              </a:defRPr>
            </a:lvl1pPr>
          </a:lstStyle>
          <a:p>
            <a:r>
              <a:rPr lang="es-ES" dirty="0" err="1" smtClean="0"/>
              <a:t>Image</a:t>
            </a:r>
            <a:r>
              <a:rPr lang="es-ES" dirty="0" smtClean="0"/>
              <a:t> </a:t>
            </a:r>
            <a:r>
              <a:rPr lang="es-ES" dirty="0" err="1" smtClean="0"/>
              <a:t>Holder</a:t>
            </a:r>
            <a:endParaRPr lang="es-ES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16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45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5833" indent="0" algn="ctr">
              <a:buNone/>
              <a:defRPr sz="700"/>
            </a:lvl2pPr>
            <a:lvl3pPr marL="331638" indent="0" algn="ctr">
              <a:buNone/>
              <a:defRPr sz="700"/>
            </a:lvl3pPr>
            <a:lvl4pPr marL="497445" indent="0" algn="ctr">
              <a:buNone/>
              <a:defRPr sz="600"/>
            </a:lvl4pPr>
            <a:lvl5pPr marL="663261" indent="0" algn="ctr">
              <a:buNone/>
              <a:defRPr sz="600"/>
            </a:lvl5pPr>
            <a:lvl6pPr marL="829075" indent="0" algn="ctr">
              <a:buNone/>
              <a:defRPr sz="600"/>
            </a:lvl6pPr>
            <a:lvl7pPr marL="994888" indent="0" algn="ctr">
              <a:buNone/>
              <a:defRPr sz="600"/>
            </a:lvl7pPr>
            <a:lvl8pPr marL="1160702" indent="0" algn="ctr">
              <a:buNone/>
              <a:defRPr sz="600"/>
            </a:lvl8pPr>
            <a:lvl9pPr marL="132651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206" tIns="16613" rIns="33206" bIns="1661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643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62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/>
          <p:cNvSpPr>
            <a:spLocks noGrp="1"/>
          </p:cNvSpPr>
          <p:nvPr>
            <p:ph type="pic" sz="quarter" idx="10" hasCustomPrompt="1"/>
          </p:nvPr>
        </p:nvSpPr>
        <p:spPr>
          <a:xfrm>
            <a:off x="2623348" y="1531980"/>
            <a:ext cx="3754584" cy="1410109"/>
          </a:xfrm>
          <a:custGeom>
            <a:avLst/>
            <a:gdLst>
              <a:gd name="connsiteX0" fmla="*/ 0 w 10022400"/>
              <a:gd name="connsiteY0" fmla="*/ 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0 w 10022400"/>
              <a:gd name="connsiteY4" fmla="*/ 0 h 3751200"/>
              <a:gd name="connsiteX0" fmla="*/ 219075 w 10022400"/>
              <a:gd name="connsiteY0" fmla="*/ 36195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219075 w 10022400"/>
              <a:gd name="connsiteY4" fmla="*/ 361950 h 3751200"/>
              <a:gd name="connsiteX0" fmla="*/ 400050 w 10022400"/>
              <a:gd name="connsiteY0" fmla="*/ 26670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400050 w 10022400"/>
              <a:gd name="connsiteY4" fmla="*/ 266700 h 3751200"/>
              <a:gd name="connsiteX0" fmla="*/ 523875 w 10022400"/>
              <a:gd name="connsiteY0" fmla="*/ 24765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523875 w 10022400"/>
              <a:gd name="connsiteY4" fmla="*/ 247650 h 3751200"/>
              <a:gd name="connsiteX0" fmla="*/ 523875 w 10022400"/>
              <a:gd name="connsiteY0" fmla="*/ 200025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523875 w 10022400"/>
              <a:gd name="connsiteY4" fmla="*/ 200025 h 3751200"/>
              <a:gd name="connsiteX0" fmla="*/ 504825 w 10022400"/>
              <a:gd name="connsiteY0" fmla="*/ 15240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504825 w 10022400"/>
              <a:gd name="connsiteY4" fmla="*/ 152400 h 3751200"/>
              <a:gd name="connsiteX0" fmla="*/ 476250 w 10022400"/>
              <a:gd name="connsiteY0" fmla="*/ 161925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476250 w 10022400"/>
              <a:gd name="connsiteY4" fmla="*/ 161925 h 3751200"/>
              <a:gd name="connsiteX0" fmla="*/ 476250 w 10022400"/>
              <a:gd name="connsiteY0" fmla="*/ 0 h 3589275"/>
              <a:gd name="connsiteX1" fmla="*/ 9870000 w 10022400"/>
              <a:gd name="connsiteY1" fmla="*/ 19050 h 3589275"/>
              <a:gd name="connsiteX2" fmla="*/ 10022400 w 10022400"/>
              <a:gd name="connsiteY2" fmla="*/ 3589275 h 3589275"/>
              <a:gd name="connsiteX3" fmla="*/ 0 w 10022400"/>
              <a:gd name="connsiteY3" fmla="*/ 3589275 h 3589275"/>
              <a:gd name="connsiteX4" fmla="*/ 476250 w 10022400"/>
              <a:gd name="connsiteY4" fmla="*/ 0 h 3589275"/>
              <a:gd name="connsiteX0" fmla="*/ 476250 w 10022400"/>
              <a:gd name="connsiteY0" fmla="*/ 180975 h 3770250"/>
              <a:gd name="connsiteX1" fmla="*/ 9984300 w 10022400"/>
              <a:gd name="connsiteY1" fmla="*/ 0 h 3770250"/>
              <a:gd name="connsiteX2" fmla="*/ 10022400 w 10022400"/>
              <a:gd name="connsiteY2" fmla="*/ 3770250 h 3770250"/>
              <a:gd name="connsiteX3" fmla="*/ 0 w 10022400"/>
              <a:gd name="connsiteY3" fmla="*/ 3770250 h 3770250"/>
              <a:gd name="connsiteX4" fmla="*/ 476250 w 10022400"/>
              <a:gd name="connsiteY4" fmla="*/ 180975 h 3770250"/>
              <a:gd name="connsiteX0" fmla="*/ 476250 w 10022400"/>
              <a:gd name="connsiteY0" fmla="*/ 142875 h 3732150"/>
              <a:gd name="connsiteX1" fmla="*/ 9965250 w 10022400"/>
              <a:gd name="connsiteY1" fmla="*/ 0 h 3732150"/>
              <a:gd name="connsiteX2" fmla="*/ 10022400 w 10022400"/>
              <a:gd name="connsiteY2" fmla="*/ 3732150 h 3732150"/>
              <a:gd name="connsiteX3" fmla="*/ 0 w 10022400"/>
              <a:gd name="connsiteY3" fmla="*/ 3732150 h 3732150"/>
              <a:gd name="connsiteX4" fmla="*/ 476250 w 10022400"/>
              <a:gd name="connsiteY4" fmla="*/ 142875 h 3732150"/>
              <a:gd name="connsiteX0" fmla="*/ 476250 w 10022400"/>
              <a:gd name="connsiteY0" fmla="*/ 161925 h 3751200"/>
              <a:gd name="connsiteX1" fmla="*/ 9993825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476250 w 10022400"/>
              <a:gd name="connsiteY4" fmla="*/ 161925 h 3751200"/>
              <a:gd name="connsiteX0" fmla="*/ 295275 w 9841425"/>
              <a:gd name="connsiteY0" fmla="*/ 161925 h 3751200"/>
              <a:gd name="connsiteX1" fmla="*/ 9812850 w 9841425"/>
              <a:gd name="connsiteY1" fmla="*/ 0 h 3751200"/>
              <a:gd name="connsiteX2" fmla="*/ 9841425 w 9841425"/>
              <a:gd name="connsiteY2" fmla="*/ 3751200 h 3751200"/>
              <a:gd name="connsiteX3" fmla="*/ 0 w 9841425"/>
              <a:gd name="connsiteY3" fmla="*/ 3570225 h 3751200"/>
              <a:gd name="connsiteX4" fmla="*/ 295275 w 9841425"/>
              <a:gd name="connsiteY4" fmla="*/ 161925 h 3751200"/>
              <a:gd name="connsiteX0" fmla="*/ 419100 w 9965250"/>
              <a:gd name="connsiteY0" fmla="*/ 161925 h 3751200"/>
              <a:gd name="connsiteX1" fmla="*/ 9936675 w 9965250"/>
              <a:gd name="connsiteY1" fmla="*/ 0 h 3751200"/>
              <a:gd name="connsiteX2" fmla="*/ 9965250 w 9965250"/>
              <a:gd name="connsiteY2" fmla="*/ 3751200 h 3751200"/>
              <a:gd name="connsiteX3" fmla="*/ 0 w 9965250"/>
              <a:gd name="connsiteY3" fmla="*/ 3627375 h 3751200"/>
              <a:gd name="connsiteX4" fmla="*/ 419100 w 9965250"/>
              <a:gd name="connsiteY4" fmla="*/ 161925 h 3751200"/>
              <a:gd name="connsiteX0" fmla="*/ 457200 w 10003350"/>
              <a:gd name="connsiteY0" fmla="*/ 161925 h 3751200"/>
              <a:gd name="connsiteX1" fmla="*/ 9974775 w 10003350"/>
              <a:gd name="connsiteY1" fmla="*/ 0 h 3751200"/>
              <a:gd name="connsiteX2" fmla="*/ 10003350 w 10003350"/>
              <a:gd name="connsiteY2" fmla="*/ 3751200 h 3751200"/>
              <a:gd name="connsiteX3" fmla="*/ 0 w 10003350"/>
              <a:gd name="connsiteY3" fmla="*/ 3617850 h 3751200"/>
              <a:gd name="connsiteX4" fmla="*/ 457200 w 10003350"/>
              <a:gd name="connsiteY4" fmla="*/ 161925 h 3751200"/>
              <a:gd name="connsiteX0" fmla="*/ 466725 w 10012875"/>
              <a:gd name="connsiteY0" fmla="*/ 161925 h 3751200"/>
              <a:gd name="connsiteX1" fmla="*/ 9984300 w 10012875"/>
              <a:gd name="connsiteY1" fmla="*/ 0 h 3751200"/>
              <a:gd name="connsiteX2" fmla="*/ 10012875 w 10012875"/>
              <a:gd name="connsiteY2" fmla="*/ 3751200 h 3751200"/>
              <a:gd name="connsiteX3" fmla="*/ 0 w 10012875"/>
              <a:gd name="connsiteY3" fmla="*/ 3636900 h 3751200"/>
              <a:gd name="connsiteX4" fmla="*/ 466725 w 10012875"/>
              <a:gd name="connsiteY4" fmla="*/ 161925 h 3751200"/>
              <a:gd name="connsiteX0" fmla="*/ 447675 w 10012875"/>
              <a:gd name="connsiteY0" fmla="*/ 161925 h 3751200"/>
              <a:gd name="connsiteX1" fmla="*/ 9984300 w 10012875"/>
              <a:gd name="connsiteY1" fmla="*/ 0 h 3751200"/>
              <a:gd name="connsiteX2" fmla="*/ 10012875 w 10012875"/>
              <a:gd name="connsiteY2" fmla="*/ 3751200 h 3751200"/>
              <a:gd name="connsiteX3" fmla="*/ 0 w 10012875"/>
              <a:gd name="connsiteY3" fmla="*/ 3636900 h 3751200"/>
              <a:gd name="connsiteX4" fmla="*/ 447675 w 10012875"/>
              <a:gd name="connsiteY4" fmla="*/ 161925 h 3751200"/>
              <a:gd name="connsiteX0" fmla="*/ 438150 w 10012875"/>
              <a:gd name="connsiteY0" fmla="*/ 161925 h 3751200"/>
              <a:gd name="connsiteX1" fmla="*/ 9984300 w 10012875"/>
              <a:gd name="connsiteY1" fmla="*/ 0 h 3751200"/>
              <a:gd name="connsiteX2" fmla="*/ 10012875 w 10012875"/>
              <a:gd name="connsiteY2" fmla="*/ 3751200 h 3751200"/>
              <a:gd name="connsiteX3" fmla="*/ 0 w 10012875"/>
              <a:gd name="connsiteY3" fmla="*/ 3636900 h 3751200"/>
              <a:gd name="connsiteX4" fmla="*/ 438150 w 10012875"/>
              <a:gd name="connsiteY4" fmla="*/ 161925 h 3751200"/>
              <a:gd name="connsiteX0" fmla="*/ 438150 w 9984300"/>
              <a:gd name="connsiteY0" fmla="*/ 161925 h 3703575"/>
              <a:gd name="connsiteX1" fmla="*/ 9984300 w 9984300"/>
              <a:gd name="connsiteY1" fmla="*/ 0 h 3703575"/>
              <a:gd name="connsiteX2" fmla="*/ 9879525 w 9984300"/>
              <a:gd name="connsiteY2" fmla="*/ 3703575 h 3703575"/>
              <a:gd name="connsiteX3" fmla="*/ 0 w 9984300"/>
              <a:gd name="connsiteY3" fmla="*/ 3636900 h 3703575"/>
              <a:gd name="connsiteX4" fmla="*/ 438150 w 9984300"/>
              <a:gd name="connsiteY4" fmla="*/ 161925 h 3703575"/>
              <a:gd name="connsiteX0" fmla="*/ 438150 w 9984300"/>
              <a:gd name="connsiteY0" fmla="*/ 161925 h 3713100"/>
              <a:gd name="connsiteX1" fmla="*/ 9984300 w 9984300"/>
              <a:gd name="connsiteY1" fmla="*/ 0 h 3713100"/>
              <a:gd name="connsiteX2" fmla="*/ 9927150 w 9984300"/>
              <a:gd name="connsiteY2" fmla="*/ 3713100 h 3713100"/>
              <a:gd name="connsiteX3" fmla="*/ 0 w 9984300"/>
              <a:gd name="connsiteY3" fmla="*/ 3636900 h 3713100"/>
              <a:gd name="connsiteX4" fmla="*/ 438150 w 9984300"/>
              <a:gd name="connsiteY4" fmla="*/ 161925 h 3713100"/>
              <a:gd name="connsiteX0" fmla="*/ 438150 w 9984300"/>
              <a:gd name="connsiteY0" fmla="*/ 161925 h 3760725"/>
              <a:gd name="connsiteX1" fmla="*/ 9984300 w 9984300"/>
              <a:gd name="connsiteY1" fmla="*/ 0 h 3760725"/>
              <a:gd name="connsiteX2" fmla="*/ 9965250 w 9984300"/>
              <a:gd name="connsiteY2" fmla="*/ 3760725 h 3760725"/>
              <a:gd name="connsiteX3" fmla="*/ 0 w 9984300"/>
              <a:gd name="connsiteY3" fmla="*/ 3636900 h 3760725"/>
              <a:gd name="connsiteX4" fmla="*/ 438150 w 9984300"/>
              <a:gd name="connsiteY4" fmla="*/ 161925 h 3760725"/>
              <a:gd name="connsiteX0" fmla="*/ 438150 w 9984300"/>
              <a:gd name="connsiteY0" fmla="*/ 161925 h 3732150"/>
              <a:gd name="connsiteX1" fmla="*/ 9984300 w 9984300"/>
              <a:gd name="connsiteY1" fmla="*/ 0 h 3732150"/>
              <a:gd name="connsiteX2" fmla="*/ 9984300 w 9984300"/>
              <a:gd name="connsiteY2" fmla="*/ 3732150 h 3732150"/>
              <a:gd name="connsiteX3" fmla="*/ 0 w 9984300"/>
              <a:gd name="connsiteY3" fmla="*/ 3636900 h 3732150"/>
              <a:gd name="connsiteX4" fmla="*/ 438150 w 9984300"/>
              <a:gd name="connsiteY4" fmla="*/ 161925 h 3732150"/>
              <a:gd name="connsiteX0" fmla="*/ 438150 w 10012875"/>
              <a:gd name="connsiteY0" fmla="*/ 161925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38150 w 10012875"/>
              <a:gd name="connsiteY4" fmla="*/ 161925 h 3760725"/>
              <a:gd name="connsiteX0" fmla="*/ 466725 w 10012875"/>
              <a:gd name="connsiteY0" fmla="*/ 152400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66725 w 10012875"/>
              <a:gd name="connsiteY4" fmla="*/ 152400 h 3760725"/>
              <a:gd name="connsiteX0" fmla="*/ 457200 w 10012875"/>
              <a:gd name="connsiteY0" fmla="*/ 152400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57200 w 10012875"/>
              <a:gd name="connsiteY4" fmla="*/ 152400 h 3760725"/>
              <a:gd name="connsiteX0" fmla="*/ 438150 w 10012875"/>
              <a:gd name="connsiteY0" fmla="*/ 152400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38150 w 10012875"/>
              <a:gd name="connsiteY4" fmla="*/ 152400 h 376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2875" h="3760725">
                <a:moveTo>
                  <a:pt x="438150" y="152400"/>
                </a:moveTo>
                <a:lnTo>
                  <a:pt x="9984300" y="0"/>
                </a:lnTo>
                <a:lnTo>
                  <a:pt x="10012875" y="3760725"/>
                </a:lnTo>
                <a:lnTo>
                  <a:pt x="0" y="3636900"/>
                </a:lnTo>
                <a:lnTo>
                  <a:pt x="438150" y="1524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scene3d>
            <a:camera prst="perspectiveContrastingLeftFacing" fov="600000">
              <a:rot lat="21061425" lon="3660000" rev="20937095"/>
            </a:camera>
            <a:lightRig rig="threePt" dir="t"/>
          </a:scene3d>
          <a:sp3d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r">
              <a:defRPr lang="es-ES" sz="1500" baseline="0" dirty="0">
                <a:latin typeface="Calibri" panose="020F0502020204030204" pitchFamily="34" charset="0"/>
              </a:defRPr>
            </a:lvl1pPr>
            <a:lvl3pPr marL="657173" indent="0" algn="r">
              <a:buNone/>
              <a:defRPr sz="1500" b="1">
                <a:latin typeface="Calibri" panose="020F0502020204030204" pitchFamily="34" charset="0"/>
              </a:defRPr>
            </a:lvl3pPr>
            <a:lvl4pPr marL="985761" indent="0">
              <a:buNone/>
              <a:defRPr/>
            </a:lvl4pPr>
          </a:lstStyle>
          <a:p>
            <a:pPr lvl="0" algn="ctr" defTabSz="876430"/>
            <a:r>
              <a:rPr lang="es-ES" dirty="0" err="1" smtClean="0"/>
              <a:t>Image</a:t>
            </a:r>
            <a:r>
              <a:rPr lang="es-ES" dirty="0" smtClean="0"/>
              <a:t> </a:t>
            </a:r>
            <a:r>
              <a:rPr lang="es-ES" dirty="0" err="1" smtClean="0"/>
              <a:t>holder</a:t>
            </a:r>
            <a:endParaRPr lang="es-ES" dirty="0"/>
          </a:p>
        </p:txBody>
      </p:sp>
      <p:sp>
        <p:nvSpPr>
          <p:cNvPr id="19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16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0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45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5833" indent="0" algn="ctr">
              <a:buNone/>
              <a:defRPr sz="700"/>
            </a:lvl2pPr>
            <a:lvl3pPr marL="331638" indent="0" algn="ctr">
              <a:buNone/>
              <a:defRPr sz="700"/>
            </a:lvl3pPr>
            <a:lvl4pPr marL="497445" indent="0" algn="ctr">
              <a:buNone/>
              <a:defRPr sz="600"/>
            </a:lvl4pPr>
            <a:lvl5pPr marL="663261" indent="0" algn="ctr">
              <a:buNone/>
              <a:defRPr sz="600"/>
            </a:lvl5pPr>
            <a:lvl6pPr marL="829075" indent="0" algn="ctr">
              <a:buNone/>
              <a:defRPr sz="600"/>
            </a:lvl6pPr>
            <a:lvl7pPr marL="994888" indent="0" algn="ctr">
              <a:buNone/>
              <a:defRPr sz="600"/>
            </a:lvl7pPr>
            <a:lvl8pPr marL="1160702" indent="0" algn="ctr">
              <a:buNone/>
              <a:defRPr sz="600"/>
            </a:lvl8pPr>
            <a:lvl9pPr marL="132651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206" tIns="16613" rIns="33206" bIns="1661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643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3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94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2" grpId="0"/>
    </p:bldLst>
  </p:timing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28957" y="1053160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2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2552532" y="1053160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3" name="2 Marcador de posición de imagen"/>
          <p:cNvSpPr>
            <a:spLocks noGrp="1"/>
          </p:cNvSpPr>
          <p:nvPr>
            <p:ph type="pic" sz="quarter" idx="15"/>
          </p:nvPr>
        </p:nvSpPr>
        <p:spPr>
          <a:xfrm>
            <a:off x="4576107" y="1053160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4" name="2 Marcador de posición de imagen"/>
          <p:cNvSpPr>
            <a:spLocks noGrp="1"/>
          </p:cNvSpPr>
          <p:nvPr>
            <p:ph type="pic" sz="quarter" idx="16"/>
          </p:nvPr>
        </p:nvSpPr>
        <p:spPr>
          <a:xfrm>
            <a:off x="6599682" y="1053160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16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45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5833" indent="0" algn="ctr">
              <a:buNone/>
              <a:defRPr sz="700"/>
            </a:lvl2pPr>
            <a:lvl3pPr marL="331638" indent="0" algn="ctr">
              <a:buNone/>
              <a:defRPr sz="700"/>
            </a:lvl3pPr>
            <a:lvl4pPr marL="497445" indent="0" algn="ctr">
              <a:buNone/>
              <a:defRPr sz="600"/>
            </a:lvl4pPr>
            <a:lvl5pPr marL="663261" indent="0" algn="ctr">
              <a:buNone/>
              <a:defRPr sz="600"/>
            </a:lvl5pPr>
            <a:lvl6pPr marL="829075" indent="0" algn="ctr">
              <a:buNone/>
              <a:defRPr sz="600"/>
            </a:lvl6pPr>
            <a:lvl7pPr marL="994888" indent="0" algn="ctr">
              <a:buNone/>
              <a:defRPr sz="600"/>
            </a:lvl7pPr>
            <a:lvl8pPr marL="1160702" indent="0" algn="ctr">
              <a:buNone/>
              <a:defRPr sz="600"/>
            </a:lvl8pPr>
            <a:lvl9pPr marL="132651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8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206" tIns="16613" rIns="33206" bIns="1661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643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9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01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/>
      <p:bldP spid="19" grpId="0"/>
    </p:bldLst>
  </p:timing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2278410" y="496554"/>
            <a:ext cx="6192047" cy="2395973"/>
          </a:xfrm>
          <a:prstGeom prst="rect">
            <a:avLst/>
          </a:prstGeom>
          <a:solidFill>
            <a:schemeClr val="bg1">
              <a:lumMod val="85000"/>
            </a:schemeClr>
          </a:solidFill>
          <a:ln w="257175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206" tIns="16613" rIns="33206" bIns="1661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76430"/>
            <a:endParaRPr lang="es-SV" dirty="0"/>
          </a:p>
        </p:txBody>
      </p:sp>
      <p:sp>
        <p:nvSpPr>
          <p:cNvPr id="11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163094" y="1971777"/>
            <a:ext cx="2684975" cy="1737249"/>
          </a:xfrm>
          <a:prstGeom prst="rect">
            <a:avLst/>
          </a:prstGeom>
          <a:solidFill>
            <a:schemeClr val="bg1">
              <a:lumMod val="85000"/>
            </a:schemeClr>
          </a:solidFill>
          <a:ln w="257175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206" tIns="16613" rIns="33206" bIns="1661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76430"/>
            <a:endParaRPr lang="es-SV" dirty="0"/>
          </a:p>
        </p:txBody>
      </p:sp>
      <p:sp>
        <p:nvSpPr>
          <p:cNvPr id="9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844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9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2278453" y="496597"/>
            <a:ext cx="6192047" cy="2395973"/>
          </a:xfrm>
          <a:prstGeom prst="rect">
            <a:avLst/>
          </a:prstGeom>
          <a:solidFill>
            <a:schemeClr val="bg1">
              <a:lumMod val="85000"/>
            </a:schemeClr>
          </a:solidFill>
          <a:ln w="257175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905" tIns="16484" rIns="32905" bIns="1648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68304"/>
            <a:endParaRPr lang="es-SV" dirty="0"/>
          </a:p>
        </p:txBody>
      </p:sp>
      <p:sp>
        <p:nvSpPr>
          <p:cNvPr id="11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163094" y="1971777"/>
            <a:ext cx="2684975" cy="1737249"/>
          </a:xfrm>
          <a:prstGeom prst="rect">
            <a:avLst/>
          </a:prstGeom>
          <a:solidFill>
            <a:schemeClr val="bg1">
              <a:lumMod val="85000"/>
            </a:schemeClr>
          </a:solidFill>
          <a:ln w="257175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905" tIns="16484" rIns="32905" bIns="1648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68304"/>
            <a:endParaRPr lang="es-SV" dirty="0"/>
          </a:p>
        </p:txBody>
      </p:sp>
      <p:sp>
        <p:nvSpPr>
          <p:cNvPr id="9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916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9" grpId="0"/>
    </p:bldLst>
  </p:timing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206" tIns="16613" rIns="33206" bIns="1661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643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1589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45576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1120508"/>
            <a:ext cx="9144000" cy="276748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206" tIns="16613" rIns="33206" bIns="1661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643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5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6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3163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8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45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5833" indent="0" algn="ctr">
              <a:buNone/>
              <a:defRPr sz="700"/>
            </a:lvl2pPr>
            <a:lvl3pPr marL="331638" indent="0" algn="ctr">
              <a:buNone/>
              <a:defRPr sz="700"/>
            </a:lvl3pPr>
            <a:lvl4pPr marL="497445" indent="0" algn="ctr">
              <a:buNone/>
              <a:defRPr sz="600"/>
            </a:lvl4pPr>
            <a:lvl5pPr marL="663261" indent="0" algn="ctr">
              <a:buNone/>
              <a:defRPr sz="600"/>
            </a:lvl5pPr>
            <a:lvl6pPr marL="829075" indent="0" algn="ctr">
              <a:buNone/>
              <a:defRPr sz="600"/>
            </a:lvl6pPr>
            <a:lvl7pPr marL="994888" indent="0" algn="ctr">
              <a:buNone/>
              <a:defRPr sz="600"/>
            </a:lvl7pPr>
            <a:lvl8pPr marL="1160702" indent="0" algn="ctr">
              <a:buNone/>
              <a:defRPr sz="600"/>
            </a:lvl8pPr>
            <a:lvl9pPr marL="132651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30935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7" grpId="0"/>
      <p:bldP spid="8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122024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0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206" tIns="16613" rIns="33206" bIns="1661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643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1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4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52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  <p:bldP spid="11" grpId="0"/>
    </p:bldLst>
  </p:timing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276" tIns="16643" rIns="33276" bIns="1664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833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6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41817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ank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235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35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6193" indent="0" algn="ctr">
              <a:buNone/>
              <a:defRPr sz="700"/>
            </a:lvl2pPr>
            <a:lvl3pPr marL="332358" indent="0" algn="ctr">
              <a:buNone/>
              <a:defRPr sz="700"/>
            </a:lvl3pPr>
            <a:lvl4pPr marL="498525" indent="0" algn="ctr">
              <a:buNone/>
              <a:defRPr sz="600"/>
            </a:lvl4pPr>
            <a:lvl5pPr marL="664701" indent="0" algn="ctr">
              <a:buNone/>
              <a:defRPr sz="600"/>
            </a:lvl5pPr>
            <a:lvl6pPr marL="830875" indent="0" algn="ctr">
              <a:buNone/>
              <a:defRPr sz="600"/>
            </a:lvl6pPr>
            <a:lvl7pPr marL="997048" indent="0" algn="ctr">
              <a:buNone/>
              <a:defRPr sz="600"/>
            </a:lvl7pPr>
            <a:lvl8pPr marL="1163222" indent="0" algn="ctr">
              <a:buNone/>
              <a:defRPr sz="600"/>
            </a:lvl8pPr>
            <a:lvl9pPr marL="132939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19914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ank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545754" y="243478"/>
            <a:ext cx="6117686" cy="380082"/>
          </a:xfrm>
        </p:spPr>
        <p:txBody>
          <a:bodyPr anchor="b">
            <a:normAutofit/>
          </a:bodyPr>
          <a:lstStyle>
            <a:lvl1pPr marL="0" algn="r" defTabSz="33235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6256364" y="601935"/>
            <a:ext cx="2396360" cy="173033"/>
          </a:xfrm>
        </p:spPr>
        <p:txBody>
          <a:bodyPr anchor="ctr">
            <a:normAutofit/>
          </a:bodyPr>
          <a:lstStyle>
            <a:lvl1pPr marL="0" indent="0" algn="r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6193" indent="0" algn="ctr">
              <a:buNone/>
              <a:defRPr sz="700"/>
            </a:lvl2pPr>
            <a:lvl3pPr marL="332358" indent="0" algn="ctr">
              <a:buNone/>
              <a:defRPr sz="700"/>
            </a:lvl3pPr>
            <a:lvl4pPr marL="498525" indent="0" algn="ctr">
              <a:buNone/>
              <a:defRPr sz="600"/>
            </a:lvl4pPr>
            <a:lvl5pPr marL="664701" indent="0" algn="ctr">
              <a:buNone/>
              <a:defRPr sz="600"/>
            </a:lvl5pPr>
            <a:lvl6pPr marL="830875" indent="0" algn="ctr">
              <a:buNone/>
              <a:defRPr sz="600"/>
            </a:lvl6pPr>
            <a:lvl7pPr marL="997048" indent="0" algn="ctr">
              <a:buNone/>
              <a:defRPr sz="600"/>
            </a:lvl7pPr>
            <a:lvl8pPr marL="1163222" indent="0" algn="ctr">
              <a:buNone/>
              <a:defRPr sz="600"/>
            </a:lvl8pPr>
            <a:lvl9pPr marL="132939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40714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235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35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6193" indent="0" algn="ctr">
              <a:buNone/>
              <a:defRPr sz="700"/>
            </a:lvl2pPr>
            <a:lvl3pPr marL="332358" indent="0" algn="ctr">
              <a:buNone/>
              <a:defRPr sz="700"/>
            </a:lvl3pPr>
            <a:lvl4pPr marL="498525" indent="0" algn="ctr">
              <a:buNone/>
              <a:defRPr sz="600"/>
            </a:lvl4pPr>
            <a:lvl5pPr marL="664701" indent="0" algn="ctr">
              <a:buNone/>
              <a:defRPr sz="600"/>
            </a:lvl5pPr>
            <a:lvl6pPr marL="830875" indent="0" algn="ctr">
              <a:buNone/>
              <a:defRPr sz="600"/>
            </a:lvl6pPr>
            <a:lvl7pPr marL="997048" indent="0" algn="ctr">
              <a:buNone/>
              <a:defRPr sz="600"/>
            </a:lvl7pPr>
            <a:lvl8pPr marL="1163222" indent="0" algn="ctr">
              <a:buNone/>
              <a:defRPr sz="600"/>
            </a:lvl8pPr>
            <a:lvl9pPr marL="132939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276" tIns="16643" rIns="33276" bIns="1664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833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97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 Rectángulo"/>
          <p:cNvSpPr/>
          <p:nvPr userDrawn="1"/>
        </p:nvSpPr>
        <p:spPr bwMode="auto">
          <a:xfrm>
            <a:off x="3055037" y="4200223"/>
            <a:ext cx="852394" cy="342743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lIns="0" tIns="0" rIns="0" bIns="0" rtlCol="0" anchor="ctr"/>
          <a:lstStyle/>
          <a:p>
            <a:pPr algn="ctr" defTabSz="878330"/>
            <a:endParaRPr lang="es-SV">
              <a:solidFill>
                <a:srgbClr val="000000"/>
              </a:solidFill>
            </a:endParaRPr>
          </a:p>
        </p:txBody>
      </p:sp>
      <p:sp>
        <p:nvSpPr>
          <p:cNvPr id="12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23770" y="1038292"/>
            <a:ext cx="3355556" cy="347407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4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235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5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35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6193" indent="0" algn="ctr">
              <a:buNone/>
              <a:defRPr sz="700"/>
            </a:lvl2pPr>
            <a:lvl3pPr marL="332358" indent="0" algn="ctr">
              <a:buNone/>
              <a:defRPr sz="700"/>
            </a:lvl3pPr>
            <a:lvl4pPr marL="498525" indent="0" algn="ctr">
              <a:buNone/>
              <a:defRPr sz="600"/>
            </a:lvl4pPr>
            <a:lvl5pPr marL="664701" indent="0" algn="ctr">
              <a:buNone/>
              <a:defRPr sz="600"/>
            </a:lvl5pPr>
            <a:lvl6pPr marL="830875" indent="0" algn="ctr">
              <a:buNone/>
              <a:defRPr sz="600"/>
            </a:lvl6pPr>
            <a:lvl7pPr marL="997048" indent="0" algn="ctr">
              <a:buNone/>
              <a:defRPr sz="600"/>
            </a:lvl7pPr>
            <a:lvl8pPr marL="1163222" indent="0" algn="ctr">
              <a:buNone/>
              <a:defRPr sz="600"/>
            </a:lvl8pPr>
            <a:lvl9pPr marL="132939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276" tIns="16643" rIns="33276" bIns="1664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833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24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4" grpId="0"/>
      <p:bldP spid="1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8" grpId="0"/>
    </p:bldLst>
  </p:timing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4572000" y="1204881"/>
            <a:ext cx="4572000" cy="308811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235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35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6193" indent="0" algn="ctr">
              <a:buNone/>
              <a:defRPr sz="700"/>
            </a:lvl2pPr>
            <a:lvl3pPr marL="332358" indent="0" algn="ctr">
              <a:buNone/>
              <a:defRPr sz="700"/>
            </a:lvl3pPr>
            <a:lvl4pPr marL="498525" indent="0" algn="ctr">
              <a:buNone/>
              <a:defRPr sz="600"/>
            </a:lvl4pPr>
            <a:lvl5pPr marL="664701" indent="0" algn="ctr">
              <a:buNone/>
              <a:defRPr sz="600"/>
            </a:lvl5pPr>
            <a:lvl6pPr marL="830875" indent="0" algn="ctr">
              <a:buNone/>
              <a:defRPr sz="600"/>
            </a:lvl6pPr>
            <a:lvl7pPr marL="997048" indent="0" algn="ctr">
              <a:buNone/>
              <a:defRPr sz="600"/>
            </a:lvl7pPr>
            <a:lvl8pPr marL="1163222" indent="0" algn="ctr">
              <a:buNone/>
              <a:defRPr sz="600"/>
            </a:lvl8pPr>
            <a:lvl9pPr marL="132939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276" tIns="16643" rIns="33276" bIns="1664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833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01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05" tIns="16484" rIns="32905" bIns="16484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8304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1589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61882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1589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276" tIns="16643" rIns="33276" bIns="1664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833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3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276652"/>
            <a:ext cx="6117686" cy="380082"/>
          </a:xfrm>
        </p:spPr>
        <p:txBody>
          <a:bodyPr anchor="b">
            <a:normAutofit/>
          </a:bodyPr>
          <a:lstStyle>
            <a:lvl1pPr marL="0" algn="l" defTabSz="33235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5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2635109"/>
            <a:ext cx="2396360" cy="173033"/>
          </a:xfrm>
        </p:spPr>
        <p:txBody>
          <a:bodyPr anchor="ctr">
            <a:normAutofit/>
          </a:bodyPr>
          <a:lstStyle>
            <a:lvl1pPr marL="0" indent="0" algn="l" defTabSz="332358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s-ES" sz="1000" kern="1200" baseline="0" dirty="0" smtClean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6193" indent="0" algn="ctr">
              <a:buNone/>
              <a:defRPr sz="700"/>
            </a:lvl2pPr>
            <a:lvl3pPr marL="332358" indent="0" algn="ctr">
              <a:buNone/>
              <a:defRPr sz="700"/>
            </a:lvl3pPr>
            <a:lvl4pPr marL="498525" indent="0" algn="ctr">
              <a:buNone/>
              <a:defRPr sz="600"/>
            </a:lvl4pPr>
            <a:lvl5pPr marL="664701" indent="0" algn="ctr">
              <a:buNone/>
              <a:defRPr sz="600"/>
            </a:lvl5pPr>
            <a:lvl6pPr marL="830875" indent="0" algn="ctr">
              <a:buNone/>
              <a:defRPr sz="600"/>
            </a:lvl6pPr>
            <a:lvl7pPr marL="997048" indent="0" algn="ctr">
              <a:buNone/>
              <a:defRPr sz="600"/>
            </a:lvl7pPr>
            <a:lvl8pPr marL="1163222" indent="0" algn="ctr">
              <a:buNone/>
              <a:defRPr sz="600"/>
            </a:lvl8pPr>
            <a:lvl9pPr marL="132939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71096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1" grpId="0"/>
      <p:bldP spid="22" grpId="0"/>
      <p:bldP spid="24" grpId="0"/>
      <p:bldP spid="2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20610" y="1040457"/>
            <a:ext cx="8101719" cy="177086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4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5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35"/>
            <a:ext cx="2396360" cy="173033"/>
          </a:xfrm>
        </p:spPr>
        <p:txBody>
          <a:bodyPr anchor="ctr">
            <a:normAutofit/>
          </a:bodyPr>
          <a:lstStyle>
            <a:lvl1pPr marL="0" indent="0" algn="l" defTabSz="332358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6193" indent="0" algn="ctr">
              <a:buNone/>
              <a:defRPr sz="700"/>
            </a:lvl2pPr>
            <a:lvl3pPr marL="332358" indent="0" algn="ctr">
              <a:buNone/>
              <a:defRPr sz="700"/>
            </a:lvl3pPr>
            <a:lvl4pPr marL="498525" indent="0" algn="ctr">
              <a:buNone/>
              <a:defRPr sz="600"/>
            </a:lvl4pPr>
            <a:lvl5pPr marL="664701" indent="0" algn="ctr">
              <a:buNone/>
              <a:defRPr sz="600"/>
            </a:lvl5pPr>
            <a:lvl6pPr marL="830875" indent="0" algn="ctr">
              <a:buNone/>
              <a:defRPr sz="600"/>
            </a:lvl6pPr>
            <a:lvl7pPr marL="997048" indent="0" algn="ctr">
              <a:buNone/>
              <a:defRPr sz="600"/>
            </a:lvl7pPr>
            <a:lvl8pPr marL="1163222" indent="0" algn="ctr">
              <a:buNone/>
              <a:defRPr sz="600"/>
            </a:lvl8pPr>
            <a:lvl9pPr marL="132939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276" tIns="16643" rIns="33276" bIns="1664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833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85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8" grpId="0"/>
    </p:bldLst>
  </p:timing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3082005" y="1796053"/>
            <a:ext cx="1912438" cy="1889991"/>
          </a:xfrm>
          <a:prstGeom prst="ellipse">
            <a:avLst/>
          </a:prstGeom>
          <a:solidFill>
            <a:schemeClr val="bg1">
              <a:lumMod val="85000"/>
              <a:alpha val="50000"/>
            </a:schemeClr>
          </a:solidFill>
          <a:ln w="1143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3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3235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4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35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6193" indent="0" algn="ctr">
              <a:buNone/>
              <a:defRPr sz="700"/>
            </a:lvl2pPr>
            <a:lvl3pPr marL="332358" indent="0" algn="ctr">
              <a:buNone/>
              <a:defRPr sz="700"/>
            </a:lvl3pPr>
            <a:lvl4pPr marL="498525" indent="0" algn="ctr">
              <a:buNone/>
              <a:defRPr sz="600"/>
            </a:lvl4pPr>
            <a:lvl5pPr marL="664701" indent="0" algn="ctr">
              <a:buNone/>
              <a:defRPr sz="600"/>
            </a:lvl5pPr>
            <a:lvl6pPr marL="830875" indent="0" algn="ctr">
              <a:buNone/>
              <a:defRPr sz="600"/>
            </a:lvl6pPr>
            <a:lvl7pPr marL="997048" indent="0" algn="ctr">
              <a:buNone/>
              <a:defRPr sz="600"/>
            </a:lvl7pPr>
            <a:lvl8pPr marL="1163222" indent="0" algn="ctr">
              <a:buNone/>
              <a:defRPr sz="600"/>
            </a:lvl8pPr>
            <a:lvl9pPr marL="132939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276" tIns="16643" rIns="33276" bIns="1664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833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8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077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  <p:bldP spid="16" grpId="0"/>
    </p:bldLst>
  </p:timing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251944" y="1137382"/>
            <a:ext cx="2801379" cy="197436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57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276" tIns="16643" rIns="33276" bIns="1664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78330"/>
            <a:endParaRPr lang="es-SV" dirty="0"/>
          </a:p>
        </p:txBody>
      </p:sp>
      <p:sp>
        <p:nvSpPr>
          <p:cNvPr id="9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3171454" y="1137382"/>
            <a:ext cx="2801379" cy="197436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57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276" tIns="16643" rIns="33276" bIns="1664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78330"/>
            <a:endParaRPr lang="es-SV" dirty="0"/>
          </a:p>
        </p:txBody>
      </p:sp>
      <p:sp>
        <p:nvSpPr>
          <p:cNvPr id="10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6090963" y="1137382"/>
            <a:ext cx="2801379" cy="197436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57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276" tIns="16643" rIns="33276" bIns="1664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78330"/>
            <a:endParaRPr lang="es-SV" dirty="0"/>
          </a:p>
        </p:txBody>
      </p:sp>
      <p:sp>
        <p:nvSpPr>
          <p:cNvPr id="19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3235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0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35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6193" indent="0" algn="ctr">
              <a:buNone/>
              <a:defRPr sz="700"/>
            </a:lvl2pPr>
            <a:lvl3pPr marL="332358" indent="0" algn="ctr">
              <a:buNone/>
              <a:defRPr sz="700"/>
            </a:lvl3pPr>
            <a:lvl4pPr marL="498525" indent="0" algn="ctr">
              <a:buNone/>
              <a:defRPr sz="600"/>
            </a:lvl4pPr>
            <a:lvl5pPr marL="664701" indent="0" algn="ctr">
              <a:buNone/>
              <a:defRPr sz="600"/>
            </a:lvl5pPr>
            <a:lvl6pPr marL="830875" indent="0" algn="ctr">
              <a:buNone/>
              <a:defRPr sz="600"/>
            </a:lvl6pPr>
            <a:lvl7pPr marL="997048" indent="0" algn="ctr">
              <a:buNone/>
              <a:defRPr sz="600"/>
            </a:lvl7pPr>
            <a:lvl8pPr marL="1163222" indent="0" algn="ctr">
              <a:buNone/>
              <a:defRPr sz="600"/>
            </a:lvl8pPr>
            <a:lvl9pPr marL="132939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276" tIns="16643" rIns="33276" bIns="1664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833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3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27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9" grpId="0"/>
      <p:bldP spid="20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2" grpId="0"/>
    </p:bld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0" y="2571193"/>
            <a:ext cx="4572152" cy="12661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4571848" y="1305574"/>
            <a:ext cx="4572152" cy="12661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3235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35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6193" indent="0" algn="ctr">
              <a:buNone/>
              <a:defRPr sz="700"/>
            </a:lvl2pPr>
            <a:lvl3pPr marL="332358" indent="0" algn="ctr">
              <a:buNone/>
              <a:defRPr sz="700"/>
            </a:lvl3pPr>
            <a:lvl4pPr marL="498525" indent="0" algn="ctr">
              <a:buNone/>
              <a:defRPr sz="600"/>
            </a:lvl4pPr>
            <a:lvl5pPr marL="664701" indent="0" algn="ctr">
              <a:buNone/>
              <a:defRPr sz="600"/>
            </a:lvl5pPr>
            <a:lvl6pPr marL="830875" indent="0" algn="ctr">
              <a:buNone/>
              <a:defRPr sz="600"/>
            </a:lvl6pPr>
            <a:lvl7pPr marL="997048" indent="0" algn="ctr">
              <a:buNone/>
              <a:defRPr sz="600"/>
            </a:lvl7pPr>
            <a:lvl8pPr marL="1163222" indent="0" algn="ctr">
              <a:buNone/>
              <a:defRPr sz="600"/>
            </a:lvl8pPr>
            <a:lvl9pPr marL="132939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276" tIns="16643" rIns="33276" bIns="1664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833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83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2" grpId="0"/>
      <p:bldP spid="1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8" grpId="0"/>
    </p:bldLst>
  </p:timing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858149" cy="380082"/>
          </a:xfrm>
        </p:spPr>
        <p:txBody>
          <a:bodyPr anchor="b">
            <a:normAutofit/>
          </a:bodyPr>
          <a:lstStyle>
            <a:lvl1pPr algn="l" defTabSz="33235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35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6193" indent="0" algn="ctr">
              <a:buNone/>
              <a:defRPr sz="700"/>
            </a:lvl2pPr>
            <a:lvl3pPr marL="332358" indent="0" algn="ctr">
              <a:buNone/>
              <a:defRPr sz="700"/>
            </a:lvl3pPr>
            <a:lvl4pPr marL="498525" indent="0" algn="ctr">
              <a:buNone/>
              <a:defRPr sz="600"/>
            </a:lvl4pPr>
            <a:lvl5pPr marL="664701" indent="0" algn="ctr">
              <a:buNone/>
              <a:defRPr sz="600"/>
            </a:lvl5pPr>
            <a:lvl6pPr marL="830875" indent="0" algn="ctr">
              <a:buNone/>
              <a:defRPr sz="600"/>
            </a:lvl6pPr>
            <a:lvl7pPr marL="997048" indent="0" algn="ctr">
              <a:buNone/>
              <a:defRPr sz="600"/>
            </a:lvl7pPr>
            <a:lvl8pPr marL="1163222" indent="0" algn="ctr">
              <a:buNone/>
              <a:defRPr sz="600"/>
            </a:lvl8pPr>
            <a:lvl9pPr marL="132939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90152" y="4767306"/>
            <a:ext cx="2026312" cy="273812"/>
          </a:xfrm>
          <a:prstGeom prst="rect">
            <a:avLst/>
          </a:prstGeom>
        </p:spPr>
        <p:txBody>
          <a:bodyPr lIns="33276" tIns="16643" rIns="33276" bIns="16643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defTabSz="87833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5179528" y="0"/>
            <a:ext cx="3964472" cy="51435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85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3" presetClass="entr" presetSubtype="28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7" grpId="0" animBg="1"/>
      <p:bldP spid="8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13157" y="243478"/>
            <a:ext cx="6117686" cy="380082"/>
          </a:xfrm>
        </p:spPr>
        <p:txBody>
          <a:bodyPr anchor="b">
            <a:normAutofit/>
          </a:bodyPr>
          <a:lstStyle>
            <a:lvl1pPr marL="0" algn="ctr" defTabSz="33235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373820" y="601935"/>
            <a:ext cx="2396360" cy="173033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6193" indent="0" algn="ctr">
              <a:buNone/>
              <a:defRPr sz="700"/>
            </a:lvl2pPr>
            <a:lvl3pPr marL="332358" indent="0" algn="ctr">
              <a:buNone/>
              <a:defRPr sz="700"/>
            </a:lvl3pPr>
            <a:lvl4pPr marL="498525" indent="0" algn="ctr">
              <a:buNone/>
              <a:defRPr sz="600"/>
            </a:lvl4pPr>
            <a:lvl5pPr marL="664701" indent="0" algn="ctr">
              <a:buNone/>
              <a:defRPr sz="600"/>
            </a:lvl5pPr>
            <a:lvl6pPr marL="830875" indent="0" algn="ctr">
              <a:buNone/>
              <a:defRPr sz="600"/>
            </a:lvl6pPr>
            <a:lvl7pPr marL="997048" indent="0" algn="ctr">
              <a:buNone/>
              <a:defRPr sz="600"/>
            </a:lvl7pPr>
            <a:lvl8pPr marL="1163222" indent="0" algn="ctr">
              <a:buNone/>
              <a:defRPr sz="600"/>
            </a:lvl8pPr>
            <a:lvl9pPr marL="132939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276" tIns="16643" rIns="33276" bIns="1664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833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96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C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805447" cy="51435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211062" y="243478"/>
            <a:ext cx="4613777" cy="380082"/>
          </a:xfrm>
        </p:spPr>
        <p:txBody>
          <a:bodyPr anchor="b">
            <a:normAutofit/>
          </a:bodyPr>
          <a:lstStyle>
            <a:lvl1pPr marL="0" algn="l" defTabSz="33235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221933" y="601935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6193" indent="0" algn="ctr">
              <a:buNone/>
              <a:defRPr sz="700"/>
            </a:lvl2pPr>
            <a:lvl3pPr marL="332358" indent="0" algn="ctr">
              <a:buNone/>
              <a:defRPr sz="700"/>
            </a:lvl3pPr>
            <a:lvl4pPr marL="498525" indent="0" algn="ctr">
              <a:buNone/>
              <a:defRPr sz="600"/>
            </a:lvl4pPr>
            <a:lvl5pPr marL="664701" indent="0" algn="ctr">
              <a:buNone/>
              <a:defRPr sz="600"/>
            </a:lvl5pPr>
            <a:lvl6pPr marL="830875" indent="0" algn="ctr">
              <a:buNone/>
              <a:defRPr sz="600"/>
            </a:lvl6pPr>
            <a:lvl7pPr marL="997048" indent="0" algn="ctr">
              <a:buNone/>
              <a:defRPr sz="600"/>
            </a:lvl7pPr>
            <a:lvl8pPr marL="1163222" indent="0" algn="ctr">
              <a:buNone/>
              <a:defRPr sz="600"/>
            </a:lvl8pPr>
            <a:lvl9pPr marL="132939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947739" y="4767306"/>
            <a:ext cx="2167651" cy="273812"/>
          </a:xfrm>
          <a:prstGeom prst="rect">
            <a:avLst/>
          </a:prstGeom>
        </p:spPr>
        <p:txBody>
          <a:bodyPr lIns="33276" tIns="16643" rIns="33276" bIns="1664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833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25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/>
    </p:bldLst>
  </p:timing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545754" y="243478"/>
            <a:ext cx="6117686" cy="380082"/>
          </a:xfrm>
        </p:spPr>
        <p:txBody>
          <a:bodyPr anchor="b">
            <a:normAutofit/>
          </a:bodyPr>
          <a:lstStyle>
            <a:lvl1pPr marL="0" algn="r" defTabSz="33235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6256364" y="601935"/>
            <a:ext cx="2396360" cy="173033"/>
          </a:xfrm>
        </p:spPr>
        <p:txBody>
          <a:bodyPr anchor="ctr">
            <a:normAutofit/>
          </a:bodyPr>
          <a:lstStyle>
            <a:lvl1pPr marL="0" indent="0" algn="r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6193" indent="0" algn="ctr">
              <a:buNone/>
              <a:defRPr sz="700"/>
            </a:lvl2pPr>
            <a:lvl3pPr marL="332358" indent="0" algn="ctr">
              <a:buNone/>
              <a:defRPr sz="700"/>
            </a:lvl3pPr>
            <a:lvl4pPr marL="498525" indent="0" algn="ctr">
              <a:buNone/>
              <a:defRPr sz="600"/>
            </a:lvl4pPr>
            <a:lvl5pPr marL="664701" indent="0" algn="ctr">
              <a:buNone/>
              <a:defRPr sz="600"/>
            </a:lvl5pPr>
            <a:lvl6pPr marL="830875" indent="0" algn="ctr">
              <a:buNone/>
              <a:defRPr sz="600"/>
            </a:lvl6pPr>
            <a:lvl7pPr marL="997048" indent="0" algn="ctr">
              <a:buNone/>
              <a:defRPr sz="600"/>
            </a:lvl7pPr>
            <a:lvl8pPr marL="1163222" indent="0" algn="ctr">
              <a:buNone/>
              <a:defRPr sz="600"/>
            </a:lvl8pPr>
            <a:lvl9pPr marL="132939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276" tIns="16643" rIns="33276" bIns="1664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833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16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404299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1120508"/>
            <a:ext cx="9144000" cy="276748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05" tIns="16484" rIns="32905" bIns="16484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8304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5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6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28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8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88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285" indent="0" algn="ctr">
              <a:buNone/>
              <a:defRPr sz="700"/>
            </a:lvl2pPr>
            <a:lvl3pPr marL="328557" indent="0" algn="ctr">
              <a:buNone/>
              <a:defRPr sz="700"/>
            </a:lvl3pPr>
            <a:lvl4pPr marL="492827" indent="0" algn="ctr">
              <a:buNone/>
              <a:defRPr sz="600"/>
            </a:lvl4pPr>
            <a:lvl5pPr marL="657106" indent="0" algn="ctr">
              <a:buNone/>
              <a:defRPr sz="600"/>
            </a:lvl5pPr>
            <a:lvl6pPr marL="821386" indent="0" algn="ctr">
              <a:buNone/>
              <a:defRPr sz="600"/>
            </a:lvl6pPr>
            <a:lvl7pPr marL="985659" indent="0" algn="ctr">
              <a:buNone/>
              <a:defRPr sz="600"/>
            </a:lvl7pPr>
            <a:lvl8pPr marL="1149938" indent="0" algn="ctr">
              <a:buNone/>
              <a:defRPr sz="600"/>
            </a:lvl8pPr>
            <a:lvl9pPr marL="131421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07731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7" grpId="0"/>
      <p:bldP spid="8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276" tIns="16643" rIns="33276" bIns="1664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833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1589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17011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8"/>
          <p:cNvSpPr>
            <a:spLocks noGrp="1"/>
          </p:cNvSpPr>
          <p:nvPr>
            <p:ph type="pic" sz="quarter" idx="16" hasCustomPrompt="1"/>
          </p:nvPr>
        </p:nvSpPr>
        <p:spPr>
          <a:xfrm>
            <a:off x="3610224" y="1525505"/>
            <a:ext cx="1951545" cy="259526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algn="ctr">
              <a:defRPr sz="1200">
                <a:latin typeface="Calibri" panose="020F0502020204030204" pitchFamily="34" charset="0"/>
              </a:defRPr>
            </a:lvl1pPr>
          </a:lstStyle>
          <a:p>
            <a:r>
              <a:rPr lang="es-ES" dirty="0" err="1" smtClean="0"/>
              <a:t>Image</a:t>
            </a:r>
            <a:r>
              <a:rPr lang="es-ES" dirty="0" smtClean="0"/>
              <a:t> </a:t>
            </a:r>
            <a:r>
              <a:rPr lang="es-ES" dirty="0" err="1" smtClean="0"/>
              <a:t>Holder</a:t>
            </a:r>
            <a:endParaRPr lang="es-ES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235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35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6193" indent="0" algn="ctr">
              <a:buNone/>
              <a:defRPr sz="700"/>
            </a:lvl2pPr>
            <a:lvl3pPr marL="332358" indent="0" algn="ctr">
              <a:buNone/>
              <a:defRPr sz="700"/>
            </a:lvl3pPr>
            <a:lvl4pPr marL="498525" indent="0" algn="ctr">
              <a:buNone/>
              <a:defRPr sz="600"/>
            </a:lvl4pPr>
            <a:lvl5pPr marL="664701" indent="0" algn="ctr">
              <a:buNone/>
              <a:defRPr sz="600"/>
            </a:lvl5pPr>
            <a:lvl6pPr marL="830875" indent="0" algn="ctr">
              <a:buNone/>
              <a:defRPr sz="600"/>
            </a:lvl6pPr>
            <a:lvl7pPr marL="997048" indent="0" algn="ctr">
              <a:buNone/>
              <a:defRPr sz="600"/>
            </a:lvl7pPr>
            <a:lvl8pPr marL="1163222" indent="0" algn="ctr">
              <a:buNone/>
              <a:defRPr sz="600"/>
            </a:lvl8pPr>
            <a:lvl9pPr marL="132939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276" tIns="16643" rIns="33276" bIns="1664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833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13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/>
          <p:cNvSpPr>
            <a:spLocks noGrp="1"/>
          </p:cNvSpPr>
          <p:nvPr>
            <p:ph type="pic" sz="quarter" idx="10" hasCustomPrompt="1"/>
          </p:nvPr>
        </p:nvSpPr>
        <p:spPr>
          <a:xfrm>
            <a:off x="2623348" y="1531980"/>
            <a:ext cx="3754584" cy="1410109"/>
          </a:xfrm>
          <a:custGeom>
            <a:avLst/>
            <a:gdLst>
              <a:gd name="connsiteX0" fmla="*/ 0 w 10022400"/>
              <a:gd name="connsiteY0" fmla="*/ 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0 w 10022400"/>
              <a:gd name="connsiteY4" fmla="*/ 0 h 3751200"/>
              <a:gd name="connsiteX0" fmla="*/ 219075 w 10022400"/>
              <a:gd name="connsiteY0" fmla="*/ 36195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219075 w 10022400"/>
              <a:gd name="connsiteY4" fmla="*/ 361950 h 3751200"/>
              <a:gd name="connsiteX0" fmla="*/ 400050 w 10022400"/>
              <a:gd name="connsiteY0" fmla="*/ 26670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400050 w 10022400"/>
              <a:gd name="connsiteY4" fmla="*/ 266700 h 3751200"/>
              <a:gd name="connsiteX0" fmla="*/ 523875 w 10022400"/>
              <a:gd name="connsiteY0" fmla="*/ 24765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523875 w 10022400"/>
              <a:gd name="connsiteY4" fmla="*/ 247650 h 3751200"/>
              <a:gd name="connsiteX0" fmla="*/ 523875 w 10022400"/>
              <a:gd name="connsiteY0" fmla="*/ 200025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523875 w 10022400"/>
              <a:gd name="connsiteY4" fmla="*/ 200025 h 3751200"/>
              <a:gd name="connsiteX0" fmla="*/ 504825 w 10022400"/>
              <a:gd name="connsiteY0" fmla="*/ 15240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504825 w 10022400"/>
              <a:gd name="connsiteY4" fmla="*/ 152400 h 3751200"/>
              <a:gd name="connsiteX0" fmla="*/ 476250 w 10022400"/>
              <a:gd name="connsiteY0" fmla="*/ 161925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476250 w 10022400"/>
              <a:gd name="connsiteY4" fmla="*/ 161925 h 3751200"/>
              <a:gd name="connsiteX0" fmla="*/ 476250 w 10022400"/>
              <a:gd name="connsiteY0" fmla="*/ 0 h 3589275"/>
              <a:gd name="connsiteX1" fmla="*/ 9870000 w 10022400"/>
              <a:gd name="connsiteY1" fmla="*/ 19050 h 3589275"/>
              <a:gd name="connsiteX2" fmla="*/ 10022400 w 10022400"/>
              <a:gd name="connsiteY2" fmla="*/ 3589275 h 3589275"/>
              <a:gd name="connsiteX3" fmla="*/ 0 w 10022400"/>
              <a:gd name="connsiteY3" fmla="*/ 3589275 h 3589275"/>
              <a:gd name="connsiteX4" fmla="*/ 476250 w 10022400"/>
              <a:gd name="connsiteY4" fmla="*/ 0 h 3589275"/>
              <a:gd name="connsiteX0" fmla="*/ 476250 w 10022400"/>
              <a:gd name="connsiteY0" fmla="*/ 180975 h 3770250"/>
              <a:gd name="connsiteX1" fmla="*/ 9984300 w 10022400"/>
              <a:gd name="connsiteY1" fmla="*/ 0 h 3770250"/>
              <a:gd name="connsiteX2" fmla="*/ 10022400 w 10022400"/>
              <a:gd name="connsiteY2" fmla="*/ 3770250 h 3770250"/>
              <a:gd name="connsiteX3" fmla="*/ 0 w 10022400"/>
              <a:gd name="connsiteY3" fmla="*/ 3770250 h 3770250"/>
              <a:gd name="connsiteX4" fmla="*/ 476250 w 10022400"/>
              <a:gd name="connsiteY4" fmla="*/ 180975 h 3770250"/>
              <a:gd name="connsiteX0" fmla="*/ 476250 w 10022400"/>
              <a:gd name="connsiteY0" fmla="*/ 142875 h 3732150"/>
              <a:gd name="connsiteX1" fmla="*/ 9965250 w 10022400"/>
              <a:gd name="connsiteY1" fmla="*/ 0 h 3732150"/>
              <a:gd name="connsiteX2" fmla="*/ 10022400 w 10022400"/>
              <a:gd name="connsiteY2" fmla="*/ 3732150 h 3732150"/>
              <a:gd name="connsiteX3" fmla="*/ 0 w 10022400"/>
              <a:gd name="connsiteY3" fmla="*/ 3732150 h 3732150"/>
              <a:gd name="connsiteX4" fmla="*/ 476250 w 10022400"/>
              <a:gd name="connsiteY4" fmla="*/ 142875 h 3732150"/>
              <a:gd name="connsiteX0" fmla="*/ 476250 w 10022400"/>
              <a:gd name="connsiteY0" fmla="*/ 161925 h 3751200"/>
              <a:gd name="connsiteX1" fmla="*/ 9993825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476250 w 10022400"/>
              <a:gd name="connsiteY4" fmla="*/ 161925 h 3751200"/>
              <a:gd name="connsiteX0" fmla="*/ 295275 w 9841425"/>
              <a:gd name="connsiteY0" fmla="*/ 161925 h 3751200"/>
              <a:gd name="connsiteX1" fmla="*/ 9812850 w 9841425"/>
              <a:gd name="connsiteY1" fmla="*/ 0 h 3751200"/>
              <a:gd name="connsiteX2" fmla="*/ 9841425 w 9841425"/>
              <a:gd name="connsiteY2" fmla="*/ 3751200 h 3751200"/>
              <a:gd name="connsiteX3" fmla="*/ 0 w 9841425"/>
              <a:gd name="connsiteY3" fmla="*/ 3570225 h 3751200"/>
              <a:gd name="connsiteX4" fmla="*/ 295275 w 9841425"/>
              <a:gd name="connsiteY4" fmla="*/ 161925 h 3751200"/>
              <a:gd name="connsiteX0" fmla="*/ 419100 w 9965250"/>
              <a:gd name="connsiteY0" fmla="*/ 161925 h 3751200"/>
              <a:gd name="connsiteX1" fmla="*/ 9936675 w 9965250"/>
              <a:gd name="connsiteY1" fmla="*/ 0 h 3751200"/>
              <a:gd name="connsiteX2" fmla="*/ 9965250 w 9965250"/>
              <a:gd name="connsiteY2" fmla="*/ 3751200 h 3751200"/>
              <a:gd name="connsiteX3" fmla="*/ 0 w 9965250"/>
              <a:gd name="connsiteY3" fmla="*/ 3627375 h 3751200"/>
              <a:gd name="connsiteX4" fmla="*/ 419100 w 9965250"/>
              <a:gd name="connsiteY4" fmla="*/ 161925 h 3751200"/>
              <a:gd name="connsiteX0" fmla="*/ 457200 w 10003350"/>
              <a:gd name="connsiteY0" fmla="*/ 161925 h 3751200"/>
              <a:gd name="connsiteX1" fmla="*/ 9974775 w 10003350"/>
              <a:gd name="connsiteY1" fmla="*/ 0 h 3751200"/>
              <a:gd name="connsiteX2" fmla="*/ 10003350 w 10003350"/>
              <a:gd name="connsiteY2" fmla="*/ 3751200 h 3751200"/>
              <a:gd name="connsiteX3" fmla="*/ 0 w 10003350"/>
              <a:gd name="connsiteY3" fmla="*/ 3617850 h 3751200"/>
              <a:gd name="connsiteX4" fmla="*/ 457200 w 10003350"/>
              <a:gd name="connsiteY4" fmla="*/ 161925 h 3751200"/>
              <a:gd name="connsiteX0" fmla="*/ 466725 w 10012875"/>
              <a:gd name="connsiteY0" fmla="*/ 161925 h 3751200"/>
              <a:gd name="connsiteX1" fmla="*/ 9984300 w 10012875"/>
              <a:gd name="connsiteY1" fmla="*/ 0 h 3751200"/>
              <a:gd name="connsiteX2" fmla="*/ 10012875 w 10012875"/>
              <a:gd name="connsiteY2" fmla="*/ 3751200 h 3751200"/>
              <a:gd name="connsiteX3" fmla="*/ 0 w 10012875"/>
              <a:gd name="connsiteY3" fmla="*/ 3636900 h 3751200"/>
              <a:gd name="connsiteX4" fmla="*/ 466725 w 10012875"/>
              <a:gd name="connsiteY4" fmla="*/ 161925 h 3751200"/>
              <a:gd name="connsiteX0" fmla="*/ 447675 w 10012875"/>
              <a:gd name="connsiteY0" fmla="*/ 161925 h 3751200"/>
              <a:gd name="connsiteX1" fmla="*/ 9984300 w 10012875"/>
              <a:gd name="connsiteY1" fmla="*/ 0 h 3751200"/>
              <a:gd name="connsiteX2" fmla="*/ 10012875 w 10012875"/>
              <a:gd name="connsiteY2" fmla="*/ 3751200 h 3751200"/>
              <a:gd name="connsiteX3" fmla="*/ 0 w 10012875"/>
              <a:gd name="connsiteY3" fmla="*/ 3636900 h 3751200"/>
              <a:gd name="connsiteX4" fmla="*/ 447675 w 10012875"/>
              <a:gd name="connsiteY4" fmla="*/ 161925 h 3751200"/>
              <a:gd name="connsiteX0" fmla="*/ 438150 w 10012875"/>
              <a:gd name="connsiteY0" fmla="*/ 161925 h 3751200"/>
              <a:gd name="connsiteX1" fmla="*/ 9984300 w 10012875"/>
              <a:gd name="connsiteY1" fmla="*/ 0 h 3751200"/>
              <a:gd name="connsiteX2" fmla="*/ 10012875 w 10012875"/>
              <a:gd name="connsiteY2" fmla="*/ 3751200 h 3751200"/>
              <a:gd name="connsiteX3" fmla="*/ 0 w 10012875"/>
              <a:gd name="connsiteY3" fmla="*/ 3636900 h 3751200"/>
              <a:gd name="connsiteX4" fmla="*/ 438150 w 10012875"/>
              <a:gd name="connsiteY4" fmla="*/ 161925 h 3751200"/>
              <a:gd name="connsiteX0" fmla="*/ 438150 w 9984300"/>
              <a:gd name="connsiteY0" fmla="*/ 161925 h 3703575"/>
              <a:gd name="connsiteX1" fmla="*/ 9984300 w 9984300"/>
              <a:gd name="connsiteY1" fmla="*/ 0 h 3703575"/>
              <a:gd name="connsiteX2" fmla="*/ 9879525 w 9984300"/>
              <a:gd name="connsiteY2" fmla="*/ 3703575 h 3703575"/>
              <a:gd name="connsiteX3" fmla="*/ 0 w 9984300"/>
              <a:gd name="connsiteY3" fmla="*/ 3636900 h 3703575"/>
              <a:gd name="connsiteX4" fmla="*/ 438150 w 9984300"/>
              <a:gd name="connsiteY4" fmla="*/ 161925 h 3703575"/>
              <a:gd name="connsiteX0" fmla="*/ 438150 w 9984300"/>
              <a:gd name="connsiteY0" fmla="*/ 161925 h 3713100"/>
              <a:gd name="connsiteX1" fmla="*/ 9984300 w 9984300"/>
              <a:gd name="connsiteY1" fmla="*/ 0 h 3713100"/>
              <a:gd name="connsiteX2" fmla="*/ 9927150 w 9984300"/>
              <a:gd name="connsiteY2" fmla="*/ 3713100 h 3713100"/>
              <a:gd name="connsiteX3" fmla="*/ 0 w 9984300"/>
              <a:gd name="connsiteY3" fmla="*/ 3636900 h 3713100"/>
              <a:gd name="connsiteX4" fmla="*/ 438150 w 9984300"/>
              <a:gd name="connsiteY4" fmla="*/ 161925 h 3713100"/>
              <a:gd name="connsiteX0" fmla="*/ 438150 w 9984300"/>
              <a:gd name="connsiteY0" fmla="*/ 161925 h 3760725"/>
              <a:gd name="connsiteX1" fmla="*/ 9984300 w 9984300"/>
              <a:gd name="connsiteY1" fmla="*/ 0 h 3760725"/>
              <a:gd name="connsiteX2" fmla="*/ 9965250 w 9984300"/>
              <a:gd name="connsiteY2" fmla="*/ 3760725 h 3760725"/>
              <a:gd name="connsiteX3" fmla="*/ 0 w 9984300"/>
              <a:gd name="connsiteY3" fmla="*/ 3636900 h 3760725"/>
              <a:gd name="connsiteX4" fmla="*/ 438150 w 9984300"/>
              <a:gd name="connsiteY4" fmla="*/ 161925 h 3760725"/>
              <a:gd name="connsiteX0" fmla="*/ 438150 w 9984300"/>
              <a:gd name="connsiteY0" fmla="*/ 161925 h 3732150"/>
              <a:gd name="connsiteX1" fmla="*/ 9984300 w 9984300"/>
              <a:gd name="connsiteY1" fmla="*/ 0 h 3732150"/>
              <a:gd name="connsiteX2" fmla="*/ 9984300 w 9984300"/>
              <a:gd name="connsiteY2" fmla="*/ 3732150 h 3732150"/>
              <a:gd name="connsiteX3" fmla="*/ 0 w 9984300"/>
              <a:gd name="connsiteY3" fmla="*/ 3636900 h 3732150"/>
              <a:gd name="connsiteX4" fmla="*/ 438150 w 9984300"/>
              <a:gd name="connsiteY4" fmla="*/ 161925 h 3732150"/>
              <a:gd name="connsiteX0" fmla="*/ 438150 w 10012875"/>
              <a:gd name="connsiteY0" fmla="*/ 161925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38150 w 10012875"/>
              <a:gd name="connsiteY4" fmla="*/ 161925 h 3760725"/>
              <a:gd name="connsiteX0" fmla="*/ 466725 w 10012875"/>
              <a:gd name="connsiteY0" fmla="*/ 152400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66725 w 10012875"/>
              <a:gd name="connsiteY4" fmla="*/ 152400 h 3760725"/>
              <a:gd name="connsiteX0" fmla="*/ 457200 w 10012875"/>
              <a:gd name="connsiteY0" fmla="*/ 152400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57200 w 10012875"/>
              <a:gd name="connsiteY4" fmla="*/ 152400 h 3760725"/>
              <a:gd name="connsiteX0" fmla="*/ 438150 w 10012875"/>
              <a:gd name="connsiteY0" fmla="*/ 152400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38150 w 10012875"/>
              <a:gd name="connsiteY4" fmla="*/ 152400 h 376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2875" h="3760725">
                <a:moveTo>
                  <a:pt x="438150" y="152400"/>
                </a:moveTo>
                <a:lnTo>
                  <a:pt x="9984300" y="0"/>
                </a:lnTo>
                <a:lnTo>
                  <a:pt x="10012875" y="3760725"/>
                </a:lnTo>
                <a:lnTo>
                  <a:pt x="0" y="3636900"/>
                </a:lnTo>
                <a:lnTo>
                  <a:pt x="438150" y="1524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scene3d>
            <a:camera prst="perspectiveContrastingLeftFacing" fov="600000">
              <a:rot lat="21061425" lon="3660000" rev="20937095"/>
            </a:camera>
            <a:lightRig rig="threePt" dir="t"/>
          </a:scene3d>
          <a:sp3d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r">
              <a:defRPr lang="es-ES" sz="1500" baseline="0" dirty="0">
                <a:latin typeface="Calibri" panose="020F0502020204030204" pitchFamily="34" charset="0"/>
              </a:defRPr>
            </a:lvl1pPr>
            <a:lvl3pPr marL="658600" indent="0" algn="r">
              <a:buNone/>
              <a:defRPr sz="1500" b="1">
                <a:latin typeface="Calibri" panose="020F0502020204030204" pitchFamily="34" charset="0"/>
              </a:defRPr>
            </a:lvl3pPr>
            <a:lvl4pPr marL="987901" indent="0">
              <a:buNone/>
              <a:defRPr/>
            </a:lvl4pPr>
          </a:lstStyle>
          <a:p>
            <a:pPr lvl="0" algn="ctr" defTabSz="878330"/>
            <a:r>
              <a:rPr lang="es-ES" dirty="0" err="1" smtClean="0"/>
              <a:t>Image</a:t>
            </a:r>
            <a:r>
              <a:rPr lang="es-ES" dirty="0" smtClean="0"/>
              <a:t> </a:t>
            </a:r>
            <a:r>
              <a:rPr lang="es-ES" dirty="0" err="1" smtClean="0"/>
              <a:t>holder</a:t>
            </a:r>
            <a:endParaRPr lang="es-ES" dirty="0"/>
          </a:p>
        </p:txBody>
      </p:sp>
      <p:sp>
        <p:nvSpPr>
          <p:cNvPr id="19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235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0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35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6193" indent="0" algn="ctr">
              <a:buNone/>
              <a:defRPr sz="700"/>
            </a:lvl2pPr>
            <a:lvl3pPr marL="332358" indent="0" algn="ctr">
              <a:buNone/>
              <a:defRPr sz="700"/>
            </a:lvl3pPr>
            <a:lvl4pPr marL="498525" indent="0" algn="ctr">
              <a:buNone/>
              <a:defRPr sz="600"/>
            </a:lvl4pPr>
            <a:lvl5pPr marL="664701" indent="0" algn="ctr">
              <a:buNone/>
              <a:defRPr sz="600"/>
            </a:lvl5pPr>
            <a:lvl6pPr marL="830875" indent="0" algn="ctr">
              <a:buNone/>
              <a:defRPr sz="600"/>
            </a:lvl6pPr>
            <a:lvl7pPr marL="997048" indent="0" algn="ctr">
              <a:buNone/>
              <a:defRPr sz="600"/>
            </a:lvl7pPr>
            <a:lvl8pPr marL="1163222" indent="0" algn="ctr">
              <a:buNone/>
              <a:defRPr sz="600"/>
            </a:lvl8pPr>
            <a:lvl9pPr marL="132939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276" tIns="16643" rIns="33276" bIns="1664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833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3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30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2" grpId="0"/>
    </p:bldLst>
  </p:timing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28957" y="1053150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2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2552532" y="1053150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3" name="2 Marcador de posición de imagen"/>
          <p:cNvSpPr>
            <a:spLocks noGrp="1"/>
          </p:cNvSpPr>
          <p:nvPr>
            <p:ph type="pic" sz="quarter" idx="15"/>
          </p:nvPr>
        </p:nvSpPr>
        <p:spPr>
          <a:xfrm>
            <a:off x="4576107" y="1053150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4" name="2 Marcador de posición de imagen"/>
          <p:cNvSpPr>
            <a:spLocks noGrp="1"/>
          </p:cNvSpPr>
          <p:nvPr>
            <p:ph type="pic" sz="quarter" idx="16"/>
          </p:nvPr>
        </p:nvSpPr>
        <p:spPr>
          <a:xfrm>
            <a:off x="6599682" y="1053150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235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35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6193" indent="0" algn="ctr">
              <a:buNone/>
              <a:defRPr sz="700"/>
            </a:lvl2pPr>
            <a:lvl3pPr marL="332358" indent="0" algn="ctr">
              <a:buNone/>
              <a:defRPr sz="700"/>
            </a:lvl3pPr>
            <a:lvl4pPr marL="498525" indent="0" algn="ctr">
              <a:buNone/>
              <a:defRPr sz="600"/>
            </a:lvl4pPr>
            <a:lvl5pPr marL="664701" indent="0" algn="ctr">
              <a:buNone/>
              <a:defRPr sz="600"/>
            </a:lvl5pPr>
            <a:lvl6pPr marL="830875" indent="0" algn="ctr">
              <a:buNone/>
              <a:defRPr sz="600"/>
            </a:lvl6pPr>
            <a:lvl7pPr marL="997048" indent="0" algn="ctr">
              <a:buNone/>
              <a:defRPr sz="600"/>
            </a:lvl7pPr>
            <a:lvl8pPr marL="1163222" indent="0" algn="ctr">
              <a:buNone/>
              <a:defRPr sz="600"/>
            </a:lvl8pPr>
            <a:lvl9pPr marL="132939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8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276" tIns="16643" rIns="33276" bIns="1664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833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9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10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/>
      <p:bldP spid="19" grpId="0"/>
    </p:bldLst>
  </p:timing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2278400" y="496544"/>
            <a:ext cx="6192047" cy="2395973"/>
          </a:xfrm>
          <a:prstGeom prst="rect">
            <a:avLst/>
          </a:prstGeom>
          <a:solidFill>
            <a:schemeClr val="bg1">
              <a:lumMod val="85000"/>
            </a:schemeClr>
          </a:solidFill>
          <a:ln w="257175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276" tIns="16643" rIns="33276" bIns="1664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78330"/>
            <a:endParaRPr lang="es-SV" dirty="0"/>
          </a:p>
        </p:txBody>
      </p:sp>
      <p:sp>
        <p:nvSpPr>
          <p:cNvPr id="11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163094" y="1971777"/>
            <a:ext cx="2684975" cy="1737249"/>
          </a:xfrm>
          <a:prstGeom prst="rect">
            <a:avLst/>
          </a:prstGeom>
          <a:solidFill>
            <a:schemeClr val="bg1">
              <a:lumMod val="85000"/>
            </a:schemeClr>
          </a:solidFill>
          <a:ln w="257175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276" tIns="16643" rIns="33276" bIns="1664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78330"/>
            <a:endParaRPr lang="es-SV" dirty="0"/>
          </a:p>
        </p:txBody>
      </p:sp>
      <p:sp>
        <p:nvSpPr>
          <p:cNvPr id="9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61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9" grpId="0"/>
    </p:bldLst>
  </p:timing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276" tIns="16643" rIns="33276" bIns="1664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833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1589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62325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1120508"/>
            <a:ext cx="9144000" cy="276748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276" tIns="16643" rIns="33276" bIns="1664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833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5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6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3235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8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35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6193" indent="0" algn="ctr">
              <a:buNone/>
              <a:defRPr sz="700"/>
            </a:lvl2pPr>
            <a:lvl3pPr marL="332358" indent="0" algn="ctr">
              <a:buNone/>
              <a:defRPr sz="700"/>
            </a:lvl3pPr>
            <a:lvl4pPr marL="498525" indent="0" algn="ctr">
              <a:buNone/>
              <a:defRPr sz="600"/>
            </a:lvl4pPr>
            <a:lvl5pPr marL="664701" indent="0" algn="ctr">
              <a:buNone/>
              <a:defRPr sz="600"/>
            </a:lvl5pPr>
            <a:lvl6pPr marL="830875" indent="0" algn="ctr">
              <a:buNone/>
              <a:defRPr sz="600"/>
            </a:lvl6pPr>
            <a:lvl7pPr marL="997048" indent="0" algn="ctr">
              <a:buNone/>
              <a:defRPr sz="600"/>
            </a:lvl7pPr>
            <a:lvl8pPr marL="1163222" indent="0" algn="ctr">
              <a:buNone/>
              <a:defRPr sz="600"/>
            </a:lvl8pPr>
            <a:lvl9pPr marL="132939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09639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7" grpId="0"/>
      <p:bldP spid="8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122024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0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276" tIns="16643" rIns="33276" bIns="1664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833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1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4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53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  <p:bldP spid="11" grpId="0"/>
    </p:bldLst>
  </p:timing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353" tIns="16676" rIns="33353" bIns="1667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042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26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525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122024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0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05" tIns="16484" rIns="32905" bIns="16484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8304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1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4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30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  <p:bldP spid="11" grpId="0"/>
    </p:bldLst>
  </p:timing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ank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31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24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6589" indent="0" algn="ctr">
              <a:buNone/>
              <a:defRPr sz="700"/>
            </a:lvl2pPr>
            <a:lvl3pPr marL="333150" indent="0" algn="ctr">
              <a:buNone/>
              <a:defRPr sz="700"/>
            </a:lvl3pPr>
            <a:lvl4pPr marL="499713" indent="0" algn="ctr">
              <a:buNone/>
              <a:defRPr sz="600"/>
            </a:lvl4pPr>
            <a:lvl5pPr marL="666286" indent="0" algn="ctr">
              <a:buNone/>
              <a:defRPr sz="600"/>
            </a:lvl5pPr>
            <a:lvl6pPr marL="832855" indent="0" algn="ctr">
              <a:buNone/>
              <a:defRPr sz="600"/>
            </a:lvl6pPr>
            <a:lvl7pPr marL="999425" indent="0" algn="ctr">
              <a:buNone/>
              <a:defRPr sz="600"/>
            </a:lvl7pPr>
            <a:lvl8pPr marL="1165996" indent="0" algn="ctr">
              <a:buNone/>
              <a:defRPr sz="600"/>
            </a:lvl8pPr>
            <a:lvl9pPr marL="1332569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699953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ank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545754" y="243478"/>
            <a:ext cx="6117686" cy="380082"/>
          </a:xfrm>
        </p:spPr>
        <p:txBody>
          <a:bodyPr anchor="b">
            <a:normAutofit/>
          </a:bodyPr>
          <a:lstStyle>
            <a:lvl1pPr marL="0" algn="r" defTabSz="3331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6256364" y="601924"/>
            <a:ext cx="2396360" cy="173033"/>
          </a:xfrm>
        </p:spPr>
        <p:txBody>
          <a:bodyPr anchor="ctr">
            <a:normAutofit/>
          </a:bodyPr>
          <a:lstStyle>
            <a:lvl1pPr marL="0" indent="0" algn="r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6589" indent="0" algn="ctr">
              <a:buNone/>
              <a:defRPr sz="700"/>
            </a:lvl2pPr>
            <a:lvl3pPr marL="333150" indent="0" algn="ctr">
              <a:buNone/>
              <a:defRPr sz="700"/>
            </a:lvl3pPr>
            <a:lvl4pPr marL="499713" indent="0" algn="ctr">
              <a:buNone/>
              <a:defRPr sz="600"/>
            </a:lvl4pPr>
            <a:lvl5pPr marL="666286" indent="0" algn="ctr">
              <a:buNone/>
              <a:defRPr sz="600"/>
            </a:lvl5pPr>
            <a:lvl6pPr marL="832855" indent="0" algn="ctr">
              <a:buNone/>
              <a:defRPr sz="600"/>
            </a:lvl6pPr>
            <a:lvl7pPr marL="999425" indent="0" algn="ctr">
              <a:buNone/>
              <a:defRPr sz="600"/>
            </a:lvl7pPr>
            <a:lvl8pPr marL="1165996" indent="0" algn="ctr">
              <a:buNone/>
              <a:defRPr sz="600"/>
            </a:lvl8pPr>
            <a:lvl9pPr marL="1332569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71538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31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24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6589" indent="0" algn="ctr">
              <a:buNone/>
              <a:defRPr sz="700"/>
            </a:lvl2pPr>
            <a:lvl3pPr marL="333150" indent="0" algn="ctr">
              <a:buNone/>
              <a:defRPr sz="700"/>
            </a:lvl3pPr>
            <a:lvl4pPr marL="499713" indent="0" algn="ctr">
              <a:buNone/>
              <a:defRPr sz="600"/>
            </a:lvl4pPr>
            <a:lvl5pPr marL="666286" indent="0" algn="ctr">
              <a:buNone/>
              <a:defRPr sz="600"/>
            </a:lvl5pPr>
            <a:lvl6pPr marL="832855" indent="0" algn="ctr">
              <a:buNone/>
              <a:defRPr sz="600"/>
            </a:lvl6pPr>
            <a:lvl7pPr marL="999425" indent="0" algn="ctr">
              <a:buNone/>
              <a:defRPr sz="600"/>
            </a:lvl7pPr>
            <a:lvl8pPr marL="1165996" indent="0" algn="ctr">
              <a:buNone/>
              <a:defRPr sz="600"/>
            </a:lvl8pPr>
            <a:lvl9pPr marL="1332569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353" tIns="16676" rIns="33353" bIns="1667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042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069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 Rectángulo"/>
          <p:cNvSpPr/>
          <p:nvPr userDrawn="1"/>
        </p:nvSpPr>
        <p:spPr bwMode="auto">
          <a:xfrm>
            <a:off x="3055037" y="4200212"/>
            <a:ext cx="852394" cy="342743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lIns="0" tIns="0" rIns="0" bIns="0" rtlCol="0" anchor="ctr"/>
          <a:lstStyle/>
          <a:p>
            <a:pPr algn="ctr" defTabSz="880427"/>
            <a:endParaRPr lang="es-SV">
              <a:solidFill>
                <a:srgbClr val="000000"/>
              </a:solidFill>
            </a:endParaRPr>
          </a:p>
        </p:txBody>
      </p:sp>
      <p:sp>
        <p:nvSpPr>
          <p:cNvPr id="12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23770" y="1038292"/>
            <a:ext cx="3355556" cy="347407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4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31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5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24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6589" indent="0" algn="ctr">
              <a:buNone/>
              <a:defRPr sz="700"/>
            </a:lvl2pPr>
            <a:lvl3pPr marL="333150" indent="0" algn="ctr">
              <a:buNone/>
              <a:defRPr sz="700"/>
            </a:lvl3pPr>
            <a:lvl4pPr marL="499713" indent="0" algn="ctr">
              <a:buNone/>
              <a:defRPr sz="600"/>
            </a:lvl4pPr>
            <a:lvl5pPr marL="666286" indent="0" algn="ctr">
              <a:buNone/>
              <a:defRPr sz="600"/>
            </a:lvl5pPr>
            <a:lvl6pPr marL="832855" indent="0" algn="ctr">
              <a:buNone/>
              <a:defRPr sz="600"/>
            </a:lvl6pPr>
            <a:lvl7pPr marL="999425" indent="0" algn="ctr">
              <a:buNone/>
              <a:defRPr sz="600"/>
            </a:lvl7pPr>
            <a:lvl8pPr marL="1165996" indent="0" algn="ctr">
              <a:buNone/>
              <a:defRPr sz="600"/>
            </a:lvl8pPr>
            <a:lvl9pPr marL="1332569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353" tIns="16676" rIns="33353" bIns="1667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042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70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4" grpId="0"/>
      <p:bldP spid="1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8" grpId="0"/>
    </p:bldLst>
  </p:timing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4572000" y="1204881"/>
            <a:ext cx="4572000" cy="308811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31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24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6589" indent="0" algn="ctr">
              <a:buNone/>
              <a:defRPr sz="700"/>
            </a:lvl2pPr>
            <a:lvl3pPr marL="333150" indent="0" algn="ctr">
              <a:buNone/>
              <a:defRPr sz="700"/>
            </a:lvl3pPr>
            <a:lvl4pPr marL="499713" indent="0" algn="ctr">
              <a:buNone/>
              <a:defRPr sz="600"/>
            </a:lvl4pPr>
            <a:lvl5pPr marL="666286" indent="0" algn="ctr">
              <a:buNone/>
              <a:defRPr sz="600"/>
            </a:lvl5pPr>
            <a:lvl6pPr marL="832855" indent="0" algn="ctr">
              <a:buNone/>
              <a:defRPr sz="600"/>
            </a:lvl6pPr>
            <a:lvl7pPr marL="999425" indent="0" algn="ctr">
              <a:buNone/>
              <a:defRPr sz="600"/>
            </a:lvl7pPr>
            <a:lvl8pPr marL="1165996" indent="0" algn="ctr">
              <a:buNone/>
              <a:defRPr sz="600"/>
            </a:lvl8pPr>
            <a:lvl9pPr marL="1332569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353" tIns="16676" rIns="33353" bIns="1667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042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39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/>
    </p:bldLst>
  </p:timing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1589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353" tIns="16676" rIns="33353" bIns="1667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042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3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276652"/>
            <a:ext cx="6117686" cy="380082"/>
          </a:xfrm>
        </p:spPr>
        <p:txBody>
          <a:bodyPr anchor="b">
            <a:normAutofit/>
          </a:bodyPr>
          <a:lstStyle>
            <a:lvl1pPr marL="0" algn="l" defTabSz="3331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5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2635098"/>
            <a:ext cx="2396360" cy="173033"/>
          </a:xfrm>
        </p:spPr>
        <p:txBody>
          <a:bodyPr anchor="ctr">
            <a:normAutofit/>
          </a:bodyPr>
          <a:lstStyle>
            <a:lvl1pPr marL="0" indent="0" algn="l" defTabSz="33315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s-ES" sz="1000" kern="1200" baseline="0" dirty="0" smtClean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6589" indent="0" algn="ctr">
              <a:buNone/>
              <a:defRPr sz="700"/>
            </a:lvl2pPr>
            <a:lvl3pPr marL="333150" indent="0" algn="ctr">
              <a:buNone/>
              <a:defRPr sz="700"/>
            </a:lvl3pPr>
            <a:lvl4pPr marL="499713" indent="0" algn="ctr">
              <a:buNone/>
              <a:defRPr sz="600"/>
            </a:lvl4pPr>
            <a:lvl5pPr marL="666286" indent="0" algn="ctr">
              <a:buNone/>
              <a:defRPr sz="600"/>
            </a:lvl5pPr>
            <a:lvl6pPr marL="832855" indent="0" algn="ctr">
              <a:buNone/>
              <a:defRPr sz="600"/>
            </a:lvl6pPr>
            <a:lvl7pPr marL="999425" indent="0" algn="ctr">
              <a:buNone/>
              <a:defRPr sz="600"/>
            </a:lvl7pPr>
            <a:lvl8pPr marL="1165996" indent="0" algn="ctr">
              <a:buNone/>
              <a:defRPr sz="600"/>
            </a:lvl8pPr>
            <a:lvl9pPr marL="1332569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17457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1" grpId="0"/>
      <p:bldP spid="22" grpId="0"/>
      <p:bldP spid="24" grpId="0"/>
      <p:bldP spid="2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20599" y="1040446"/>
            <a:ext cx="8101719" cy="177086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4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5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24"/>
            <a:ext cx="2396360" cy="173033"/>
          </a:xfrm>
        </p:spPr>
        <p:txBody>
          <a:bodyPr anchor="ctr">
            <a:normAutofit/>
          </a:bodyPr>
          <a:lstStyle>
            <a:lvl1pPr marL="0" indent="0" algn="l" defTabSz="33315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6589" indent="0" algn="ctr">
              <a:buNone/>
              <a:defRPr sz="700"/>
            </a:lvl2pPr>
            <a:lvl3pPr marL="333150" indent="0" algn="ctr">
              <a:buNone/>
              <a:defRPr sz="700"/>
            </a:lvl3pPr>
            <a:lvl4pPr marL="499713" indent="0" algn="ctr">
              <a:buNone/>
              <a:defRPr sz="600"/>
            </a:lvl4pPr>
            <a:lvl5pPr marL="666286" indent="0" algn="ctr">
              <a:buNone/>
              <a:defRPr sz="600"/>
            </a:lvl5pPr>
            <a:lvl6pPr marL="832855" indent="0" algn="ctr">
              <a:buNone/>
              <a:defRPr sz="600"/>
            </a:lvl6pPr>
            <a:lvl7pPr marL="999425" indent="0" algn="ctr">
              <a:buNone/>
              <a:defRPr sz="600"/>
            </a:lvl7pPr>
            <a:lvl8pPr marL="1165996" indent="0" algn="ctr">
              <a:buNone/>
              <a:defRPr sz="600"/>
            </a:lvl8pPr>
            <a:lvl9pPr marL="1332569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353" tIns="16676" rIns="33353" bIns="1667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042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18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8" grpId="0"/>
    </p:bldLst>
  </p:timing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3082005" y="1796053"/>
            <a:ext cx="1912438" cy="1889991"/>
          </a:xfrm>
          <a:prstGeom prst="ellipse">
            <a:avLst/>
          </a:prstGeom>
          <a:solidFill>
            <a:schemeClr val="bg1">
              <a:lumMod val="85000"/>
              <a:alpha val="50000"/>
            </a:schemeClr>
          </a:solidFill>
          <a:ln w="1143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3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331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4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24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6589" indent="0" algn="ctr">
              <a:buNone/>
              <a:defRPr sz="700"/>
            </a:lvl2pPr>
            <a:lvl3pPr marL="333150" indent="0" algn="ctr">
              <a:buNone/>
              <a:defRPr sz="700"/>
            </a:lvl3pPr>
            <a:lvl4pPr marL="499713" indent="0" algn="ctr">
              <a:buNone/>
              <a:defRPr sz="600"/>
            </a:lvl4pPr>
            <a:lvl5pPr marL="666286" indent="0" algn="ctr">
              <a:buNone/>
              <a:defRPr sz="600"/>
            </a:lvl5pPr>
            <a:lvl6pPr marL="832855" indent="0" algn="ctr">
              <a:buNone/>
              <a:defRPr sz="600"/>
            </a:lvl6pPr>
            <a:lvl7pPr marL="999425" indent="0" algn="ctr">
              <a:buNone/>
              <a:defRPr sz="600"/>
            </a:lvl7pPr>
            <a:lvl8pPr marL="1165996" indent="0" algn="ctr">
              <a:buNone/>
              <a:defRPr sz="600"/>
            </a:lvl8pPr>
            <a:lvl9pPr marL="1332569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353" tIns="16676" rIns="33353" bIns="1667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042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8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49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  <p:bldP spid="16" grpId="0"/>
    </p:bldLst>
  </p:timing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251933" y="1137382"/>
            <a:ext cx="2801379" cy="197436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57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353" tIns="16676" rIns="33353" bIns="1667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80427"/>
            <a:endParaRPr lang="es-SV" dirty="0"/>
          </a:p>
        </p:txBody>
      </p:sp>
      <p:sp>
        <p:nvSpPr>
          <p:cNvPr id="9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3171443" y="1137382"/>
            <a:ext cx="2801379" cy="197436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57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353" tIns="16676" rIns="33353" bIns="1667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80427"/>
            <a:endParaRPr lang="es-SV" dirty="0"/>
          </a:p>
        </p:txBody>
      </p:sp>
      <p:sp>
        <p:nvSpPr>
          <p:cNvPr id="10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6090952" y="1137382"/>
            <a:ext cx="2801379" cy="197436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57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353" tIns="16676" rIns="33353" bIns="1667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80427"/>
            <a:endParaRPr lang="es-SV" dirty="0"/>
          </a:p>
        </p:txBody>
      </p:sp>
      <p:sp>
        <p:nvSpPr>
          <p:cNvPr id="19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331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0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24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6589" indent="0" algn="ctr">
              <a:buNone/>
              <a:defRPr sz="700"/>
            </a:lvl2pPr>
            <a:lvl3pPr marL="333150" indent="0" algn="ctr">
              <a:buNone/>
              <a:defRPr sz="700"/>
            </a:lvl3pPr>
            <a:lvl4pPr marL="499713" indent="0" algn="ctr">
              <a:buNone/>
              <a:defRPr sz="600"/>
            </a:lvl4pPr>
            <a:lvl5pPr marL="666286" indent="0" algn="ctr">
              <a:buNone/>
              <a:defRPr sz="600"/>
            </a:lvl5pPr>
            <a:lvl6pPr marL="832855" indent="0" algn="ctr">
              <a:buNone/>
              <a:defRPr sz="600"/>
            </a:lvl6pPr>
            <a:lvl7pPr marL="999425" indent="0" algn="ctr">
              <a:buNone/>
              <a:defRPr sz="600"/>
            </a:lvl7pPr>
            <a:lvl8pPr marL="1165996" indent="0" algn="ctr">
              <a:buNone/>
              <a:defRPr sz="600"/>
            </a:lvl8pPr>
            <a:lvl9pPr marL="1332569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353" tIns="16676" rIns="33353" bIns="1667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042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3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74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9" grpId="0"/>
      <p:bldP spid="20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2" grpId="0"/>
    </p:bldLst>
  </p:timing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0" y="2571193"/>
            <a:ext cx="4572152" cy="12661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4571848" y="1305574"/>
            <a:ext cx="4572152" cy="12661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331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24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6589" indent="0" algn="ctr">
              <a:buNone/>
              <a:defRPr sz="700"/>
            </a:lvl2pPr>
            <a:lvl3pPr marL="333150" indent="0" algn="ctr">
              <a:buNone/>
              <a:defRPr sz="700"/>
            </a:lvl3pPr>
            <a:lvl4pPr marL="499713" indent="0" algn="ctr">
              <a:buNone/>
              <a:defRPr sz="600"/>
            </a:lvl4pPr>
            <a:lvl5pPr marL="666286" indent="0" algn="ctr">
              <a:buNone/>
              <a:defRPr sz="600"/>
            </a:lvl5pPr>
            <a:lvl6pPr marL="832855" indent="0" algn="ctr">
              <a:buNone/>
              <a:defRPr sz="600"/>
            </a:lvl6pPr>
            <a:lvl7pPr marL="999425" indent="0" algn="ctr">
              <a:buNone/>
              <a:defRPr sz="600"/>
            </a:lvl7pPr>
            <a:lvl8pPr marL="1165996" indent="0" algn="ctr">
              <a:buNone/>
              <a:defRPr sz="600"/>
            </a:lvl8pPr>
            <a:lvl9pPr marL="1332569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353" tIns="16676" rIns="33353" bIns="1667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042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61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2" grpId="0"/>
      <p:bldP spid="1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8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12" tIns="16487" rIns="32912" bIns="16487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849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85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858149" cy="380082"/>
          </a:xfrm>
        </p:spPr>
        <p:txBody>
          <a:bodyPr anchor="b">
            <a:normAutofit/>
          </a:bodyPr>
          <a:lstStyle>
            <a:lvl1pPr algn="l" defTabSz="3331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24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6589" indent="0" algn="ctr">
              <a:buNone/>
              <a:defRPr sz="700"/>
            </a:lvl2pPr>
            <a:lvl3pPr marL="333150" indent="0" algn="ctr">
              <a:buNone/>
              <a:defRPr sz="700"/>
            </a:lvl3pPr>
            <a:lvl4pPr marL="499713" indent="0" algn="ctr">
              <a:buNone/>
              <a:defRPr sz="600"/>
            </a:lvl4pPr>
            <a:lvl5pPr marL="666286" indent="0" algn="ctr">
              <a:buNone/>
              <a:defRPr sz="600"/>
            </a:lvl5pPr>
            <a:lvl6pPr marL="832855" indent="0" algn="ctr">
              <a:buNone/>
              <a:defRPr sz="600"/>
            </a:lvl6pPr>
            <a:lvl7pPr marL="999425" indent="0" algn="ctr">
              <a:buNone/>
              <a:defRPr sz="600"/>
            </a:lvl7pPr>
            <a:lvl8pPr marL="1165996" indent="0" algn="ctr">
              <a:buNone/>
              <a:defRPr sz="600"/>
            </a:lvl8pPr>
            <a:lvl9pPr marL="1332569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90152" y="4767306"/>
            <a:ext cx="2026312" cy="273812"/>
          </a:xfrm>
          <a:prstGeom prst="rect">
            <a:avLst/>
          </a:prstGeom>
        </p:spPr>
        <p:txBody>
          <a:bodyPr lIns="33353" tIns="16676" rIns="33353" bIns="16676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defTabSz="88042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5179528" y="0"/>
            <a:ext cx="3964472" cy="51435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4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3" presetClass="entr" presetSubtype="28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7" grpId="0" animBg="1"/>
      <p:bldP spid="8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13157" y="243478"/>
            <a:ext cx="6117686" cy="380082"/>
          </a:xfrm>
        </p:spPr>
        <p:txBody>
          <a:bodyPr anchor="b">
            <a:normAutofit/>
          </a:bodyPr>
          <a:lstStyle>
            <a:lvl1pPr marL="0" algn="ctr" defTabSz="3331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373820" y="601924"/>
            <a:ext cx="2396360" cy="173033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6589" indent="0" algn="ctr">
              <a:buNone/>
              <a:defRPr sz="700"/>
            </a:lvl2pPr>
            <a:lvl3pPr marL="333150" indent="0" algn="ctr">
              <a:buNone/>
              <a:defRPr sz="700"/>
            </a:lvl3pPr>
            <a:lvl4pPr marL="499713" indent="0" algn="ctr">
              <a:buNone/>
              <a:defRPr sz="600"/>
            </a:lvl4pPr>
            <a:lvl5pPr marL="666286" indent="0" algn="ctr">
              <a:buNone/>
              <a:defRPr sz="600"/>
            </a:lvl5pPr>
            <a:lvl6pPr marL="832855" indent="0" algn="ctr">
              <a:buNone/>
              <a:defRPr sz="600"/>
            </a:lvl6pPr>
            <a:lvl7pPr marL="999425" indent="0" algn="ctr">
              <a:buNone/>
              <a:defRPr sz="600"/>
            </a:lvl7pPr>
            <a:lvl8pPr marL="1165996" indent="0" algn="ctr">
              <a:buNone/>
              <a:defRPr sz="600"/>
            </a:lvl8pPr>
            <a:lvl9pPr marL="1332569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353" tIns="16676" rIns="33353" bIns="1667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042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46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C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805447" cy="51435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211051" y="243478"/>
            <a:ext cx="4613777" cy="380082"/>
          </a:xfrm>
        </p:spPr>
        <p:txBody>
          <a:bodyPr anchor="b">
            <a:normAutofit/>
          </a:bodyPr>
          <a:lstStyle>
            <a:lvl1pPr marL="0" algn="l" defTabSz="3331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221933" y="601924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6589" indent="0" algn="ctr">
              <a:buNone/>
              <a:defRPr sz="700"/>
            </a:lvl2pPr>
            <a:lvl3pPr marL="333150" indent="0" algn="ctr">
              <a:buNone/>
              <a:defRPr sz="700"/>
            </a:lvl3pPr>
            <a:lvl4pPr marL="499713" indent="0" algn="ctr">
              <a:buNone/>
              <a:defRPr sz="600"/>
            </a:lvl4pPr>
            <a:lvl5pPr marL="666286" indent="0" algn="ctr">
              <a:buNone/>
              <a:defRPr sz="600"/>
            </a:lvl5pPr>
            <a:lvl6pPr marL="832855" indent="0" algn="ctr">
              <a:buNone/>
              <a:defRPr sz="600"/>
            </a:lvl6pPr>
            <a:lvl7pPr marL="999425" indent="0" algn="ctr">
              <a:buNone/>
              <a:defRPr sz="600"/>
            </a:lvl7pPr>
            <a:lvl8pPr marL="1165996" indent="0" algn="ctr">
              <a:buNone/>
              <a:defRPr sz="600"/>
            </a:lvl8pPr>
            <a:lvl9pPr marL="1332569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947728" y="4767306"/>
            <a:ext cx="2167651" cy="273812"/>
          </a:xfrm>
          <a:prstGeom prst="rect">
            <a:avLst/>
          </a:prstGeom>
        </p:spPr>
        <p:txBody>
          <a:bodyPr lIns="33353" tIns="16676" rIns="33353" bIns="1667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042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96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/>
    </p:bldLst>
  </p:timing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545754" y="243478"/>
            <a:ext cx="6117686" cy="380082"/>
          </a:xfrm>
        </p:spPr>
        <p:txBody>
          <a:bodyPr anchor="b">
            <a:normAutofit/>
          </a:bodyPr>
          <a:lstStyle>
            <a:lvl1pPr marL="0" algn="r" defTabSz="3331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6256364" y="601924"/>
            <a:ext cx="2396360" cy="173033"/>
          </a:xfrm>
        </p:spPr>
        <p:txBody>
          <a:bodyPr anchor="ctr">
            <a:normAutofit/>
          </a:bodyPr>
          <a:lstStyle>
            <a:lvl1pPr marL="0" indent="0" algn="r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6589" indent="0" algn="ctr">
              <a:buNone/>
              <a:defRPr sz="700"/>
            </a:lvl2pPr>
            <a:lvl3pPr marL="333150" indent="0" algn="ctr">
              <a:buNone/>
              <a:defRPr sz="700"/>
            </a:lvl3pPr>
            <a:lvl4pPr marL="499713" indent="0" algn="ctr">
              <a:buNone/>
              <a:defRPr sz="600"/>
            </a:lvl4pPr>
            <a:lvl5pPr marL="666286" indent="0" algn="ctr">
              <a:buNone/>
              <a:defRPr sz="600"/>
            </a:lvl5pPr>
            <a:lvl6pPr marL="832855" indent="0" algn="ctr">
              <a:buNone/>
              <a:defRPr sz="600"/>
            </a:lvl6pPr>
            <a:lvl7pPr marL="999425" indent="0" algn="ctr">
              <a:buNone/>
              <a:defRPr sz="600"/>
            </a:lvl7pPr>
            <a:lvl8pPr marL="1165996" indent="0" algn="ctr">
              <a:buNone/>
              <a:defRPr sz="600"/>
            </a:lvl8pPr>
            <a:lvl9pPr marL="1332569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353" tIns="16676" rIns="33353" bIns="1667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042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99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36724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353" tIns="16676" rIns="33353" bIns="1667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042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1589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42555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8"/>
          <p:cNvSpPr>
            <a:spLocks noGrp="1"/>
          </p:cNvSpPr>
          <p:nvPr>
            <p:ph type="pic" sz="quarter" idx="16" hasCustomPrompt="1"/>
          </p:nvPr>
        </p:nvSpPr>
        <p:spPr>
          <a:xfrm>
            <a:off x="3610213" y="1525505"/>
            <a:ext cx="1951545" cy="259526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algn="ctr">
              <a:defRPr sz="1200">
                <a:latin typeface="Calibri" panose="020F0502020204030204" pitchFamily="34" charset="0"/>
              </a:defRPr>
            </a:lvl1pPr>
          </a:lstStyle>
          <a:p>
            <a:r>
              <a:rPr lang="es-ES" dirty="0" err="1" smtClean="0"/>
              <a:t>Image</a:t>
            </a:r>
            <a:r>
              <a:rPr lang="es-ES" dirty="0" smtClean="0"/>
              <a:t> </a:t>
            </a:r>
            <a:r>
              <a:rPr lang="es-ES" dirty="0" err="1" smtClean="0"/>
              <a:t>Holder</a:t>
            </a:r>
            <a:endParaRPr lang="es-ES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31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24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6589" indent="0" algn="ctr">
              <a:buNone/>
              <a:defRPr sz="700"/>
            </a:lvl2pPr>
            <a:lvl3pPr marL="333150" indent="0" algn="ctr">
              <a:buNone/>
              <a:defRPr sz="700"/>
            </a:lvl3pPr>
            <a:lvl4pPr marL="499713" indent="0" algn="ctr">
              <a:buNone/>
              <a:defRPr sz="600"/>
            </a:lvl4pPr>
            <a:lvl5pPr marL="666286" indent="0" algn="ctr">
              <a:buNone/>
              <a:defRPr sz="600"/>
            </a:lvl5pPr>
            <a:lvl6pPr marL="832855" indent="0" algn="ctr">
              <a:buNone/>
              <a:defRPr sz="600"/>
            </a:lvl6pPr>
            <a:lvl7pPr marL="999425" indent="0" algn="ctr">
              <a:buNone/>
              <a:defRPr sz="600"/>
            </a:lvl7pPr>
            <a:lvl8pPr marL="1165996" indent="0" algn="ctr">
              <a:buNone/>
              <a:defRPr sz="600"/>
            </a:lvl8pPr>
            <a:lvl9pPr marL="1332569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353" tIns="16676" rIns="33353" bIns="1667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042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89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/>
          <p:cNvSpPr>
            <a:spLocks noGrp="1"/>
          </p:cNvSpPr>
          <p:nvPr>
            <p:ph type="pic" sz="quarter" idx="10" hasCustomPrompt="1"/>
          </p:nvPr>
        </p:nvSpPr>
        <p:spPr>
          <a:xfrm>
            <a:off x="2623348" y="1531980"/>
            <a:ext cx="3754584" cy="1410109"/>
          </a:xfrm>
          <a:custGeom>
            <a:avLst/>
            <a:gdLst>
              <a:gd name="connsiteX0" fmla="*/ 0 w 10022400"/>
              <a:gd name="connsiteY0" fmla="*/ 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0 w 10022400"/>
              <a:gd name="connsiteY4" fmla="*/ 0 h 3751200"/>
              <a:gd name="connsiteX0" fmla="*/ 219075 w 10022400"/>
              <a:gd name="connsiteY0" fmla="*/ 36195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219075 w 10022400"/>
              <a:gd name="connsiteY4" fmla="*/ 361950 h 3751200"/>
              <a:gd name="connsiteX0" fmla="*/ 400050 w 10022400"/>
              <a:gd name="connsiteY0" fmla="*/ 26670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400050 w 10022400"/>
              <a:gd name="connsiteY4" fmla="*/ 266700 h 3751200"/>
              <a:gd name="connsiteX0" fmla="*/ 523875 w 10022400"/>
              <a:gd name="connsiteY0" fmla="*/ 24765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523875 w 10022400"/>
              <a:gd name="connsiteY4" fmla="*/ 247650 h 3751200"/>
              <a:gd name="connsiteX0" fmla="*/ 523875 w 10022400"/>
              <a:gd name="connsiteY0" fmla="*/ 200025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523875 w 10022400"/>
              <a:gd name="connsiteY4" fmla="*/ 200025 h 3751200"/>
              <a:gd name="connsiteX0" fmla="*/ 504825 w 10022400"/>
              <a:gd name="connsiteY0" fmla="*/ 15240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504825 w 10022400"/>
              <a:gd name="connsiteY4" fmla="*/ 152400 h 3751200"/>
              <a:gd name="connsiteX0" fmla="*/ 476250 w 10022400"/>
              <a:gd name="connsiteY0" fmla="*/ 161925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476250 w 10022400"/>
              <a:gd name="connsiteY4" fmla="*/ 161925 h 3751200"/>
              <a:gd name="connsiteX0" fmla="*/ 476250 w 10022400"/>
              <a:gd name="connsiteY0" fmla="*/ 0 h 3589275"/>
              <a:gd name="connsiteX1" fmla="*/ 9870000 w 10022400"/>
              <a:gd name="connsiteY1" fmla="*/ 19050 h 3589275"/>
              <a:gd name="connsiteX2" fmla="*/ 10022400 w 10022400"/>
              <a:gd name="connsiteY2" fmla="*/ 3589275 h 3589275"/>
              <a:gd name="connsiteX3" fmla="*/ 0 w 10022400"/>
              <a:gd name="connsiteY3" fmla="*/ 3589275 h 3589275"/>
              <a:gd name="connsiteX4" fmla="*/ 476250 w 10022400"/>
              <a:gd name="connsiteY4" fmla="*/ 0 h 3589275"/>
              <a:gd name="connsiteX0" fmla="*/ 476250 w 10022400"/>
              <a:gd name="connsiteY0" fmla="*/ 180975 h 3770250"/>
              <a:gd name="connsiteX1" fmla="*/ 9984300 w 10022400"/>
              <a:gd name="connsiteY1" fmla="*/ 0 h 3770250"/>
              <a:gd name="connsiteX2" fmla="*/ 10022400 w 10022400"/>
              <a:gd name="connsiteY2" fmla="*/ 3770250 h 3770250"/>
              <a:gd name="connsiteX3" fmla="*/ 0 w 10022400"/>
              <a:gd name="connsiteY3" fmla="*/ 3770250 h 3770250"/>
              <a:gd name="connsiteX4" fmla="*/ 476250 w 10022400"/>
              <a:gd name="connsiteY4" fmla="*/ 180975 h 3770250"/>
              <a:gd name="connsiteX0" fmla="*/ 476250 w 10022400"/>
              <a:gd name="connsiteY0" fmla="*/ 142875 h 3732150"/>
              <a:gd name="connsiteX1" fmla="*/ 9965250 w 10022400"/>
              <a:gd name="connsiteY1" fmla="*/ 0 h 3732150"/>
              <a:gd name="connsiteX2" fmla="*/ 10022400 w 10022400"/>
              <a:gd name="connsiteY2" fmla="*/ 3732150 h 3732150"/>
              <a:gd name="connsiteX3" fmla="*/ 0 w 10022400"/>
              <a:gd name="connsiteY3" fmla="*/ 3732150 h 3732150"/>
              <a:gd name="connsiteX4" fmla="*/ 476250 w 10022400"/>
              <a:gd name="connsiteY4" fmla="*/ 142875 h 3732150"/>
              <a:gd name="connsiteX0" fmla="*/ 476250 w 10022400"/>
              <a:gd name="connsiteY0" fmla="*/ 161925 h 3751200"/>
              <a:gd name="connsiteX1" fmla="*/ 9993825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476250 w 10022400"/>
              <a:gd name="connsiteY4" fmla="*/ 161925 h 3751200"/>
              <a:gd name="connsiteX0" fmla="*/ 295275 w 9841425"/>
              <a:gd name="connsiteY0" fmla="*/ 161925 h 3751200"/>
              <a:gd name="connsiteX1" fmla="*/ 9812850 w 9841425"/>
              <a:gd name="connsiteY1" fmla="*/ 0 h 3751200"/>
              <a:gd name="connsiteX2" fmla="*/ 9841425 w 9841425"/>
              <a:gd name="connsiteY2" fmla="*/ 3751200 h 3751200"/>
              <a:gd name="connsiteX3" fmla="*/ 0 w 9841425"/>
              <a:gd name="connsiteY3" fmla="*/ 3570225 h 3751200"/>
              <a:gd name="connsiteX4" fmla="*/ 295275 w 9841425"/>
              <a:gd name="connsiteY4" fmla="*/ 161925 h 3751200"/>
              <a:gd name="connsiteX0" fmla="*/ 419100 w 9965250"/>
              <a:gd name="connsiteY0" fmla="*/ 161925 h 3751200"/>
              <a:gd name="connsiteX1" fmla="*/ 9936675 w 9965250"/>
              <a:gd name="connsiteY1" fmla="*/ 0 h 3751200"/>
              <a:gd name="connsiteX2" fmla="*/ 9965250 w 9965250"/>
              <a:gd name="connsiteY2" fmla="*/ 3751200 h 3751200"/>
              <a:gd name="connsiteX3" fmla="*/ 0 w 9965250"/>
              <a:gd name="connsiteY3" fmla="*/ 3627375 h 3751200"/>
              <a:gd name="connsiteX4" fmla="*/ 419100 w 9965250"/>
              <a:gd name="connsiteY4" fmla="*/ 161925 h 3751200"/>
              <a:gd name="connsiteX0" fmla="*/ 457200 w 10003350"/>
              <a:gd name="connsiteY0" fmla="*/ 161925 h 3751200"/>
              <a:gd name="connsiteX1" fmla="*/ 9974775 w 10003350"/>
              <a:gd name="connsiteY1" fmla="*/ 0 h 3751200"/>
              <a:gd name="connsiteX2" fmla="*/ 10003350 w 10003350"/>
              <a:gd name="connsiteY2" fmla="*/ 3751200 h 3751200"/>
              <a:gd name="connsiteX3" fmla="*/ 0 w 10003350"/>
              <a:gd name="connsiteY3" fmla="*/ 3617850 h 3751200"/>
              <a:gd name="connsiteX4" fmla="*/ 457200 w 10003350"/>
              <a:gd name="connsiteY4" fmla="*/ 161925 h 3751200"/>
              <a:gd name="connsiteX0" fmla="*/ 466725 w 10012875"/>
              <a:gd name="connsiteY0" fmla="*/ 161925 h 3751200"/>
              <a:gd name="connsiteX1" fmla="*/ 9984300 w 10012875"/>
              <a:gd name="connsiteY1" fmla="*/ 0 h 3751200"/>
              <a:gd name="connsiteX2" fmla="*/ 10012875 w 10012875"/>
              <a:gd name="connsiteY2" fmla="*/ 3751200 h 3751200"/>
              <a:gd name="connsiteX3" fmla="*/ 0 w 10012875"/>
              <a:gd name="connsiteY3" fmla="*/ 3636900 h 3751200"/>
              <a:gd name="connsiteX4" fmla="*/ 466725 w 10012875"/>
              <a:gd name="connsiteY4" fmla="*/ 161925 h 3751200"/>
              <a:gd name="connsiteX0" fmla="*/ 447675 w 10012875"/>
              <a:gd name="connsiteY0" fmla="*/ 161925 h 3751200"/>
              <a:gd name="connsiteX1" fmla="*/ 9984300 w 10012875"/>
              <a:gd name="connsiteY1" fmla="*/ 0 h 3751200"/>
              <a:gd name="connsiteX2" fmla="*/ 10012875 w 10012875"/>
              <a:gd name="connsiteY2" fmla="*/ 3751200 h 3751200"/>
              <a:gd name="connsiteX3" fmla="*/ 0 w 10012875"/>
              <a:gd name="connsiteY3" fmla="*/ 3636900 h 3751200"/>
              <a:gd name="connsiteX4" fmla="*/ 447675 w 10012875"/>
              <a:gd name="connsiteY4" fmla="*/ 161925 h 3751200"/>
              <a:gd name="connsiteX0" fmla="*/ 438150 w 10012875"/>
              <a:gd name="connsiteY0" fmla="*/ 161925 h 3751200"/>
              <a:gd name="connsiteX1" fmla="*/ 9984300 w 10012875"/>
              <a:gd name="connsiteY1" fmla="*/ 0 h 3751200"/>
              <a:gd name="connsiteX2" fmla="*/ 10012875 w 10012875"/>
              <a:gd name="connsiteY2" fmla="*/ 3751200 h 3751200"/>
              <a:gd name="connsiteX3" fmla="*/ 0 w 10012875"/>
              <a:gd name="connsiteY3" fmla="*/ 3636900 h 3751200"/>
              <a:gd name="connsiteX4" fmla="*/ 438150 w 10012875"/>
              <a:gd name="connsiteY4" fmla="*/ 161925 h 3751200"/>
              <a:gd name="connsiteX0" fmla="*/ 438150 w 9984300"/>
              <a:gd name="connsiteY0" fmla="*/ 161925 h 3703575"/>
              <a:gd name="connsiteX1" fmla="*/ 9984300 w 9984300"/>
              <a:gd name="connsiteY1" fmla="*/ 0 h 3703575"/>
              <a:gd name="connsiteX2" fmla="*/ 9879525 w 9984300"/>
              <a:gd name="connsiteY2" fmla="*/ 3703575 h 3703575"/>
              <a:gd name="connsiteX3" fmla="*/ 0 w 9984300"/>
              <a:gd name="connsiteY3" fmla="*/ 3636900 h 3703575"/>
              <a:gd name="connsiteX4" fmla="*/ 438150 w 9984300"/>
              <a:gd name="connsiteY4" fmla="*/ 161925 h 3703575"/>
              <a:gd name="connsiteX0" fmla="*/ 438150 w 9984300"/>
              <a:gd name="connsiteY0" fmla="*/ 161925 h 3713100"/>
              <a:gd name="connsiteX1" fmla="*/ 9984300 w 9984300"/>
              <a:gd name="connsiteY1" fmla="*/ 0 h 3713100"/>
              <a:gd name="connsiteX2" fmla="*/ 9927150 w 9984300"/>
              <a:gd name="connsiteY2" fmla="*/ 3713100 h 3713100"/>
              <a:gd name="connsiteX3" fmla="*/ 0 w 9984300"/>
              <a:gd name="connsiteY3" fmla="*/ 3636900 h 3713100"/>
              <a:gd name="connsiteX4" fmla="*/ 438150 w 9984300"/>
              <a:gd name="connsiteY4" fmla="*/ 161925 h 3713100"/>
              <a:gd name="connsiteX0" fmla="*/ 438150 w 9984300"/>
              <a:gd name="connsiteY0" fmla="*/ 161925 h 3760725"/>
              <a:gd name="connsiteX1" fmla="*/ 9984300 w 9984300"/>
              <a:gd name="connsiteY1" fmla="*/ 0 h 3760725"/>
              <a:gd name="connsiteX2" fmla="*/ 9965250 w 9984300"/>
              <a:gd name="connsiteY2" fmla="*/ 3760725 h 3760725"/>
              <a:gd name="connsiteX3" fmla="*/ 0 w 9984300"/>
              <a:gd name="connsiteY3" fmla="*/ 3636900 h 3760725"/>
              <a:gd name="connsiteX4" fmla="*/ 438150 w 9984300"/>
              <a:gd name="connsiteY4" fmla="*/ 161925 h 3760725"/>
              <a:gd name="connsiteX0" fmla="*/ 438150 w 9984300"/>
              <a:gd name="connsiteY0" fmla="*/ 161925 h 3732150"/>
              <a:gd name="connsiteX1" fmla="*/ 9984300 w 9984300"/>
              <a:gd name="connsiteY1" fmla="*/ 0 h 3732150"/>
              <a:gd name="connsiteX2" fmla="*/ 9984300 w 9984300"/>
              <a:gd name="connsiteY2" fmla="*/ 3732150 h 3732150"/>
              <a:gd name="connsiteX3" fmla="*/ 0 w 9984300"/>
              <a:gd name="connsiteY3" fmla="*/ 3636900 h 3732150"/>
              <a:gd name="connsiteX4" fmla="*/ 438150 w 9984300"/>
              <a:gd name="connsiteY4" fmla="*/ 161925 h 3732150"/>
              <a:gd name="connsiteX0" fmla="*/ 438150 w 10012875"/>
              <a:gd name="connsiteY0" fmla="*/ 161925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38150 w 10012875"/>
              <a:gd name="connsiteY4" fmla="*/ 161925 h 3760725"/>
              <a:gd name="connsiteX0" fmla="*/ 466725 w 10012875"/>
              <a:gd name="connsiteY0" fmla="*/ 152400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66725 w 10012875"/>
              <a:gd name="connsiteY4" fmla="*/ 152400 h 3760725"/>
              <a:gd name="connsiteX0" fmla="*/ 457200 w 10012875"/>
              <a:gd name="connsiteY0" fmla="*/ 152400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57200 w 10012875"/>
              <a:gd name="connsiteY4" fmla="*/ 152400 h 3760725"/>
              <a:gd name="connsiteX0" fmla="*/ 438150 w 10012875"/>
              <a:gd name="connsiteY0" fmla="*/ 152400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38150 w 10012875"/>
              <a:gd name="connsiteY4" fmla="*/ 152400 h 376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2875" h="3760725">
                <a:moveTo>
                  <a:pt x="438150" y="152400"/>
                </a:moveTo>
                <a:lnTo>
                  <a:pt x="9984300" y="0"/>
                </a:lnTo>
                <a:lnTo>
                  <a:pt x="10012875" y="3760725"/>
                </a:lnTo>
                <a:lnTo>
                  <a:pt x="0" y="3636900"/>
                </a:lnTo>
                <a:lnTo>
                  <a:pt x="438150" y="1524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scene3d>
            <a:camera prst="perspectiveContrastingLeftFacing" fov="600000">
              <a:rot lat="21061425" lon="3660000" rev="20937095"/>
            </a:camera>
            <a:lightRig rig="threePt" dir="t"/>
          </a:scene3d>
          <a:sp3d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r">
              <a:defRPr lang="es-ES" sz="1500" baseline="0" dirty="0">
                <a:latin typeface="Calibri" panose="020F0502020204030204" pitchFamily="34" charset="0"/>
              </a:defRPr>
            </a:lvl1pPr>
            <a:lvl3pPr marL="660173" indent="0" algn="r">
              <a:buNone/>
              <a:defRPr sz="1500" b="1">
                <a:latin typeface="Calibri" panose="020F0502020204030204" pitchFamily="34" charset="0"/>
              </a:defRPr>
            </a:lvl3pPr>
            <a:lvl4pPr marL="990256" indent="0">
              <a:buNone/>
              <a:defRPr/>
            </a:lvl4pPr>
          </a:lstStyle>
          <a:p>
            <a:pPr lvl="0" algn="ctr" defTabSz="880427"/>
            <a:r>
              <a:rPr lang="es-ES" dirty="0" err="1" smtClean="0"/>
              <a:t>Image</a:t>
            </a:r>
            <a:r>
              <a:rPr lang="es-ES" dirty="0" smtClean="0"/>
              <a:t> </a:t>
            </a:r>
            <a:r>
              <a:rPr lang="es-ES" dirty="0" err="1" smtClean="0"/>
              <a:t>holder</a:t>
            </a:r>
            <a:endParaRPr lang="es-ES" dirty="0"/>
          </a:p>
        </p:txBody>
      </p:sp>
      <p:sp>
        <p:nvSpPr>
          <p:cNvPr id="19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31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0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24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6589" indent="0" algn="ctr">
              <a:buNone/>
              <a:defRPr sz="700"/>
            </a:lvl2pPr>
            <a:lvl3pPr marL="333150" indent="0" algn="ctr">
              <a:buNone/>
              <a:defRPr sz="700"/>
            </a:lvl3pPr>
            <a:lvl4pPr marL="499713" indent="0" algn="ctr">
              <a:buNone/>
              <a:defRPr sz="600"/>
            </a:lvl4pPr>
            <a:lvl5pPr marL="666286" indent="0" algn="ctr">
              <a:buNone/>
              <a:defRPr sz="600"/>
            </a:lvl5pPr>
            <a:lvl6pPr marL="832855" indent="0" algn="ctr">
              <a:buNone/>
              <a:defRPr sz="600"/>
            </a:lvl6pPr>
            <a:lvl7pPr marL="999425" indent="0" algn="ctr">
              <a:buNone/>
              <a:defRPr sz="600"/>
            </a:lvl7pPr>
            <a:lvl8pPr marL="1165996" indent="0" algn="ctr">
              <a:buNone/>
              <a:defRPr sz="600"/>
            </a:lvl8pPr>
            <a:lvl9pPr marL="1332569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353" tIns="16676" rIns="33353" bIns="1667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042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3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310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2" grpId="0"/>
    </p:bldLst>
  </p:timing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28957" y="1053139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2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2552532" y="1053139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3" name="2 Marcador de posición de imagen"/>
          <p:cNvSpPr>
            <a:spLocks noGrp="1"/>
          </p:cNvSpPr>
          <p:nvPr>
            <p:ph type="pic" sz="quarter" idx="15"/>
          </p:nvPr>
        </p:nvSpPr>
        <p:spPr>
          <a:xfrm>
            <a:off x="4576107" y="1053139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4" name="2 Marcador de posición de imagen"/>
          <p:cNvSpPr>
            <a:spLocks noGrp="1"/>
          </p:cNvSpPr>
          <p:nvPr>
            <p:ph type="pic" sz="quarter" idx="16"/>
          </p:nvPr>
        </p:nvSpPr>
        <p:spPr>
          <a:xfrm>
            <a:off x="6599682" y="1053139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31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24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6589" indent="0" algn="ctr">
              <a:buNone/>
              <a:defRPr sz="700"/>
            </a:lvl2pPr>
            <a:lvl3pPr marL="333150" indent="0" algn="ctr">
              <a:buNone/>
              <a:defRPr sz="700"/>
            </a:lvl3pPr>
            <a:lvl4pPr marL="499713" indent="0" algn="ctr">
              <a:buNone/>
              <a:defRPr sz="600"/>
            </a:lvl4pPr>
            <a:lvl5pPr marL="666286" indent="0" algn="ctr">
              <a:buNone/>
              <a:defRPr sz="600"/>
            </a:lvl5pPr>
            <a:lvl6pPr marL="832855" indent="0" algn="ctr">
              <a:buNone/>
              <a:defRPr sz="600"/>
            </a:lvl6pPr>
            <a:lvl7pPr marL="999425" indent="0" algn="ctr">
              <a:buNone/>
              <a:defRPr sz="600"/>
            </a:lvl7pPr>
            <a:lvl8pPr marL="1165996" indent="0" algn="ctr">
              <a:buNone/>
              <a:defRPr sz="600"/>
            </a:lvl8pPr>
            <a:lvl9pPr marL="1332569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8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353" tIns="16676" rIns="33353" bIns="1667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042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9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95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/>
      <p:bldP spid="19" grpId="0"/>
    </p:bldLst>
  </p:timing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2278389" y="496533"/>
            <a:ext cx="6192047" cy="2395973"/>
          </a:xfrm>
          <a:prstGeom prst="rect">
            <a:avLst/>
          </a:prstGeom>
          <a:solidFill>
            <a:schemeClr val="bg1">
              <a:lumMod val="85000"/>
            </a:schemeClr>
          </a:solidFill>
          <a:ln w="257175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353" tIns="16676" rIns="33353" bIns="1667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80427"/>
            <a:endParaRPr lang="es-SV" dirty="0"/>
          </a:p>
        </p:txBody>
      </p:sp>
      <p:sp>
        <p:nvSpPr>
          <p:cNvPr id="11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163094" y="1971777"/>
            <a:ext cx="2684975" cy="1737249"/>
          </a:xfrm>
          <a:prstGeom prst="rect">
            <a:avLst/>
          </a:prstGeom>
          <a:solidFill>
            <a:schemeClr val="bg1">
              <a:lumMod val="85000"/>
            </a:schemeClr>
          </a:solidFill>
          <a:ln w="257175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353" tIns="16676" rIns="33353" bIns="1667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80427"/>
            <a:endParaRPr lang="es-SV" dirty="0"/>
          </a:p>
        </p:txBody>
      </p:sp>
      <p:sp>
        <p:nvSpPr>
          <p:cNvPr id="9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81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9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267728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353" tIns="16676" rIns="33353" bIns="1667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042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1589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8075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1120508"/>
            <a:ext cx="9144000" cy="276748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353" tIns="16676" rIns="33353" bIns="1667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042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5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6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331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8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24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6589" indent="0" algn="ctr">
              <a:buNone/>
              <a:defRPr sz="700"/>
            </a:lvl2pPr>
            <a:lvl3pPr marL="333150" indent="0" algn="ctr">
              <a:buNone/>
              <a:defRPr sz="700"/>
            </a:lvl3pPr>
            <a:lvl4pPr marL="499713" indent="0" algn="ctr">
              <a:buNone/>
              <a:defRPr sz="600"/>
            </a:lvl4pPr>
            <a:lvl5pPr marL="666286" indent="0" algn="ctr">
              <a:buNone/>
              <a:defRPr sz="600"/>
            </a:lvl5pPr>
            <a:lvl6pPr marL="832855" indent="0" algn="ctr">
              <a:buNone/>
              <a:defRPr sz="600"/>
            </a:lvl6pPr>
            <a:lvl7pPr marL="999425" indent="0" algn="ctr">
              <a:buNone/>
              <a:defRPr sz="600"/>
            </a:lvl7pPr>
            <a:lvl8pPr marL="1165996" indent="0" algn="ctr">
              <a:buNone/>
              <a:defRPr sz="600"/>
            </a:lvl8pPr>
            <a:lvl9pPr marL="1332569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3708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7" grpId="0"/>
      <p:bldP spid="8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122024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0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353" tIns="16676" rIns="33353" bIns="1667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042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1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4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12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  <p:bldP spid="11" grpId="0"/>
    </p:bldLst>
  </p:timing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437" tIns="16712" rIns="33437" bIns="16712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2719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32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766337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ank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401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12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7021" indent="0" algn="ctr">
              <a:buNone/>
              <a:defRPr sz="700"/>
            </a:lvl2pPr>
            <a:lvl3pPr marL="334014" indent="0" algn="ctr">
              <a:buNone/>
              <a:defRPr sz="700"/>
            </a:lvl3pPr>
            <a:lvl4pPr marL="501011" indent="0" algn="ctr">
              <a:buNone/>
              <a:defRPr sz="600"/>
            </a:lvl4pPr>
            <a:lvl5pPr marL="668020" indent="0" algn="ctr">
              <a:buNone/>
              <a:defRPr sz="600"/>
            </a:lvl5pPr>
            <a:lvl6pPr marL="835023" indent="0" algn="ctr">
              <a:buNone/>
              <a:defRPr sz="600"/>
            </a:lvl6pPr>
            <a:lvl7pPr marL="1002028" indent="0" algn="ctr">
              <a:buNone/>
              <a:defRPr sz="600"/>
            </a:lvl7pPr>
            <a:lvl8pPr marL="1169032" indent="0" algn="ctr">
              <a:buNone/>
              <a:defRPr sz="600"/>
            </a:lvl8pPr>
            <a:lvl9pPr marL="133603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17785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ank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545754" y="243478"/>
            <a:ext cx="6117686" cy="380082"/>
          </a:xfrm>
        </p:spPr>
        <p:txBody>
          <a:bodyPr anchor="b">
            <a:normAutofit/>
          </a:bodyPr>
          <a:lstStyle>
            <a:lvl1pPr marL="0" algn="r" defTabSz="33401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6256364" y="601912"/>
            <a:ext cx="2396360" cy="173033"/>
          </a:xfrm>
        </p:spPr>
        <p:txBody>
          <a:bodyPr anchor="ctr">
            <a:normAutofit/>
          </a:bodyPr>
          <a:lstStyle>
            <a:lvl1pPr marL="0" indent="0" algn="r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7021" indent="0" algn="ctr">
              <a:buNone/>
              <a:defRPr sz="700"/>
            </a:lvl2pPr>
            <a:lvl3pPr marL="334014" indent="0" algn="ctr">
              <a:buNone/>
              <a:defRPr sz="700"/>
            </a:lvl3pPr>
            <a:lvl4pPr marL="501011" indent="0" algn="ctr">
              <a:buNone/>
              <a:defRPr sz="600"/>
            </a:lvl4pPr>
            <a:lvl5pPr marL="668020" indent="0" algn="ctr">
              <a:buNone/>
              <a:defRPr sz="600"/>
            </a:lvl5pPr>
            <a:lvl6pPr marL="835023" indent="0" algn="ctr">
              <a:buNone/>
              <a:defRPr sz="600"/>
            </a:lvl6pPr>
            <a:lvl7pPr marL="1002028" indent="0" algn="ctr">
              <a:buNone/>
              <a:defRPr sz="600"/>
            </a:lvl7pPr>
            <a:lvl8pPr marL="1169032" indent="0" algn="ctr">
              <a:buNone/>
              <a:defRPr sz="600"/>
            </a:lvl8pPr>
            <a:lvl9pPr marL="133603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39719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401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12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7021" indent="0" algn="ctr">
              <a:buNone/>
              <a:defRPr sz="700"/>
            </a:lvl2pPr>
            <a:lvl3pPr marL="334014" indent="0" algn="ctr">
              <a:buNone/>
              <a:defRPr sz="700"/>
            </a:lvl3pPr>
            <a:lvl4pPr marL="501011" indent="0" algn="ctr">
              <a:buNone/>
              <a:defRPr sz="600"/>
            </a:lvl4pPr>
            <a:lvl5pPr marL="668020" indent="0" algn="ctr">
              <a:buNone/>
              <a:defRPr sz="600"/>
            </a:lvl5pPr>
            <a:lvl6pPr marL="835023" indent="0" algn="ctr">
              <a:buNone/>
              <a:defRPr sz="600"/>
            </a:lvl6pPr>
            <a:lvl7pPr marL="1002028" indent="0" algn="ctr">
              <a:buNone/>
              <a:defRPr sz="600"/>
            </a:lvl7pPr>
            <a:lvl8pPr marL="1169032" indent="0" algn="ctr">
              <a:buNone/>
              <a:defRPr sz="600"/>
            </a:lvl8pPr>
            <a:lvl9pPr marL="133603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437" tIns="16712" rIns="33437" bIns="16712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2719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07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 Rectángulo"/>
          <p:cNvSpPr/>
          <p:nvPr userDrawn="1"/>
        </p:nvSpPr>
        <p:spPr bwMode="auto">
          <a:xfrm>
            <a:off x="3055037" y="4200200"/>
            <a:ext cx="852394" cy="342743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lIns="0" tIns="0" rIns="0" bIns="0" rtlCol="0" anchor="ctr"/>
          <a:lstStyle/>
          <a:p>
            <a:pPr algn="ctr" defTabSz="882719"/>
            <a:endParaRPr lang="es-SV">
              <a:solidFill>
                <a:srgbClr val="000000"/>
              </a:solidFill>
            </a:endParaRPr>
          </a:p>
        </p:txBody>
      </p:sp>
      <p:sp>
        <p:nvSpPr>
          <p:cNvPr id="12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23770" y="1038292"/>
            <a:ext cx="3355556" cy="347407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4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401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5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12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7021" indent="0" algn="ctr">
              <a:buNone/>
              <a:defRPr sz="700"/>
            </a:lvl2pPr>
            <a:lvl3pPr marL="334014" indent="0" algn="ctr">
              <a:buNone/>
              <a:defRPr sz="700"/>
            </a:lvl3pPr>
            <a:lvl4pPr marL="501011" indent="0" algn="ctr">
              <a:buNone/>
              <a:defRPr sz="600"/>
            </a:lvl4pPr>
            <a:lvl5pPr marL="668020" indent="0" algn="ctr">
              <a:buNone/>
              <a:defRPr sz="600"/>
            </a:lvl5pPr>
            <a:lvl6pPr marL="835023" indent="0" algn="ctr">
              <a:buNone/>
              <a:defRPr sz="600"/>
            </a:lvl6pPr>
            <a:lvl7pPr marL="1002028" indent="0" algn="ctr">
              <a:buNone/>
              <a:defRPr sz="600"/>
            </a:lvl7pPr>
            <a:lvl8pPr marL="1169032" indent="0" algn="ctr">
              <a:buNone/>
              <a:defRPr sz="600"/>
            </a:lvl8pPr>
            <a:lvl9pPr marL="133603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437" tIns="16712" rIns="33437" bIns="16712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2719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17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4" grpId="0"/>
      <p:bldP spid="1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8" grpId="0"/>
    </p:bldLst>
  </p:timing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4572000" y="1204881"/>
            <a:ext cx="4572000" cy="308811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401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12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7021" indent="0" algn="ctr">
              <a:buNone/>
              <a:defRPr sz="700"/>
            </a:lvl2pPr>
            <a:lvl3pPr marL="334014" indent="0" algn="ctr">
              <a:buNone/>
              <a:defRPr sz="700"/>
            </a:lvl3pPr>
            <a:lvl4pPr marL="501011" indent="0" algn="ctr">
              <a:buNone/>
              <a:defRPr sz="600"/>
            </a:lvl4pPr>
            <a:lvl5pPr marL="668020" indent="0" algn="ctr">
              <a:buNone/>
              <a:defRPr sz="600"/>
            </a:lvl5pPr>
            <a:lvl6pPr marL="835023" indent="0" algn="ctr">
              <a:buNone/>
              <a:defRPr sz="600"/>
            </a:lvl6pPr>
            <a:lvl7pPr marL="1002028" indent="0" algn="ctr">
              <a:buNone/>
              <a:defRPr sz="600"/>
            </a:lvl7pPr>
            <a:lvl8pPr marL="1169032" indent="0" algn="ctr">
              <a:buNone/>
              <a:defRPr sz="600"/>
            </a:lvl8pPr>
            <a:lvl9pPr marL="133603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437" tIns="16712" rIns="33437" bIns="16712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2719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173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ank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2862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87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321" indent="0" algn="ctr">
              <a:buNone/>
              <a:defRPr sz="700"/>
            </a:lvl2pPr>
            <a:lvl3pPr marL="328628" indent="0" algn="ctr">
              <a:buNone/>
              <a:defRPr sz="700"/>
            </a:lvl3pPr>
            <a:lvl4pPr marL="492934" indent="0" algn="ctr">
              <a:buNone/>
              <a:defRPr sz="600"/>
            </a:lvl4pPr>
            <a:lvl5pPr marL="657248" indent="0" algn="ctr">
              <a:buNone/>
              <a:defRPr sz="600"/>
            </a:lvl5pPr>
            <a:lvl6pPr marL="821564" indent="0" algn="ctr">
              <a:buNone/>
              <a:defRPr sz="600"/>
            </a:lvl6pPr>
            <a:lvl7pPr marL="985873" indent="0" algn="ctr">
              <a:buNone/>
              <a:defRPr sz="600"/>
            </a:lvl7pPr>
            <a:lvl8pPr marL="1150187" indent="0" algn="ctr">
              <a:buNone/>
              <a:defRPr sz="600"/>
            </a:lvl8pPr>
            <a:lvl9pPr marL="1314501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93433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1589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437" tIns="16712" rIns="33437" bIns="16712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2719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3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276652"/>
            <a:ext cx="6117686" cy="380082"/>
          </a:xfrm>
        </p:spPr>
        <p:txBody>
          <a:bodyPr anchor="b">
            <a:normAutofit/>
          </a:bodyPr>
          <a:lstStyle>
            <a:lvl1pPr marL="0" algn="l" defTabSz="33401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5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2635086"/>
            <a:ext cx="2396360" cy="173033"/>
          </a:xfrm>
        </p:spPr>
        <p:txBody>
          <a:bodyPr anchor="ctr">
            <a:normAutofit/>
          </a:bodyPr>
          <a:lstStyle>
            <a:lvl1pPr marL="0" indent="0" algn="l" defTabSz="33401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s-ES" sz="1000" kern="1200" baseline="0" dirty="0" smtClean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7021" indent="0" algn="ctr">
              <a:buNone/>
              <a:defRPr sz="700"/>
            </a:lvl2pPr>
            <a:lvl3pPr marL="334014" indent="0" algn="ctr">
              <a:buNone/>
              <a:defRPr sz="700"/>
            </a:lvl3pPr>
            <a:lvl4pPr marL="501011" indent="0" algn="ctr">
              <a:buNone/>
              <a:defRPr sz="600"/>
            </a:lvl4pPr>
            <a:lvl5pPr marL="668020" indent="0" algn="ctr">
              <a:buNone/>
              <a:defRPr sz="600"/>
            </a:lvl5pPr>
            <a:lvl6pPr marL="835023" indent="0" algn="ctr">
              <a:buNone/>
              <a:defRPr sz="600"/>
            </a:lvl6pPr>
            <a:lvl7pPr marL="1002028" indent="0" algn="ctr">
              <a:buNone/>
              <a:defRPr sz="600"/>
            </a:lvl7pPr>
            <a:lvl8pPr marL="1169032" indent="0" algn="ctr">
              <a:buNone/>
              <a:defRPr sz="600"/>
            </a:lvl8pPr>
            <a:lvl9pPr marL="133603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38040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1" grpId="0"/>
      <p:bldP spid="22" grpId="0"/>
      <p:bldP spid="24" grpId="0"/>
      <p:bldP spid="2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20587" y="1040434"/>
            <a:ext cx="8101719" cy="177086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4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5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12"/>
            <a:ext cx="2396360" cy="173033"/>
          </a:xfrm>
        </p:spPr>
        <p:txBody>
          <a:bodyPr anchor="ctr">
            <a:normAutofit/>
          </a:bodyPr>
          <a:lstStyle>
            <a:lvl1pPr marL="0" indent="0" algn="l" defTabSz="33401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7021" indent="0" algn="ctr">
              <a:buNone/>
              <a:defRPr sz="700"/>
            </a:lvl2pPr>
            <a:lvl3pPr marL="334014" indent="0" algn="ctr">
              <a:buNone/>
              <a:defRPr sz="700"/>
            </a:lvl3pPr>
            <a:lvl4pPr marL="501011" indent="0" algn="ctr">
              <a:buNone/>
              <a:defRPr sz="600"/>
            </a:lvl4pPr>
            <a:lvl5pPr marL="668020" indent="0" algn="ctr">
              <a:buNone/>
              <a:defRPr sz="600"/>
            </a:lvl5pPr>
            <a:lvl6pPr marL="835023" indent="0" algn="ctr">
              <a:buNone/>
              <a:defRPr sz="600"/>
            </a:lvl6pPr>
            <a:lvl7pPr marL="1002028" indent="0" algn="ctr">
              <a:buNone/>
              <a:defRPr sz="600"/>
            </a:lvl7pPr>
            <a:lvl8pPr marL="1169032" indent="0" algn="ctr">
              <a:buNone/>
              <a:defRPr sz="600"/>
            </a:lvl8pPr>
            <a:lvl9pPr marL="133603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437" tIns="16712" rIns="33437" bIns="16712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2719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11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8" grpId="0"/>
    </p:bldLst>
  </p:timing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3082005" y="1796053"/>
            <a:ext cx="1912438" cy="1889991"/>
          </a:xfrm>
          <a:prstGeom prst="ellipse">
            <a:avLst/>
          </a:prstGeom>
          <a:solidFill>
            <a:schemeClr val="bg1">
              <a:lumMod val="85000"/>
              <a:alpha val="50000"/>
            </a:schemeClr>
          </a:solidFill>
          <a:ln w="1143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3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3401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4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12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7021" indent="0" algn="ctr">
              <a:buNone/>
              <a:defRPr sz="700"/>
            </a:lvl2pPr>
            <a:lvl3pPr marL="334014" indent="0" algn="ctr">
              <a:buNone/>
              <a:defRPr sz="700"/>
            </a:lvl3pPr>
            <a:lvl4pPr marL="501011" indent="0" algn="ctr">
              <a:buNone/>
              <a:defRPr sz="600"/>
            </a:lvl4pPr>
            <a:lvl5pPr marL="668020" indent="0" algn="ctr">
              <a:buNone/>
              <a:defRPr sz="600"/>
            </a:lvl5pPr>
            <a:lvl6pPr marL="835023" indent="0" algn="ctr">
              <a:buNone/>
              <a:defRPr sz="600"/>
            </a:lvl6pPr>
            <a:lvl7pPr marL="1002028" indent="0" algn="ctr">
              <a:buNone/>
              <a:defRPr sz="600"/>
            </a:lvl7pPr>
            <a:lvl8pPr marL="1169032" indent="0" algn="ctr">
              <a:buNone/>
              <a:defRPr sz="600"/>
            </a:lvl8pPr>
            <a:lvl9pPr marL="133603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437" tIns="16712" rIns="33437" bIns="16712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2719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8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43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  <p:bldP spid="16" grpId="0"/>
    </p:bldLst>
  </p:timing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251921" y="1137382"/>
            <a:ext cx="2801379" cy="197436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57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437" tIns="16712" rIns="33437" bIns="1671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82719"/>
            <a:endParaRPr lang="es-SV" dirty="0"/>
          </a:p>
        </p:txBody>
      </p:sp>
      <p:sp>
        <p:nvSpPr>
          <p:cNvPr id="9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3171431" y="1137382"/>
            <a:ext cx="2801379" cy="197436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57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437" tIns="16712" rIns="33437" bIns="1671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82719"/>
            <a:endParaRPr lang="es-SV" dirty="0"/>
          </a:p>
        </p:txBody>
      </p:sp>
      <p:sp>
        <p:nvSpPr>
          <p:cNvPr id="10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6090940" y="1137382"/>
            <a:ext cx="2801379" cy="197436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57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437" tIns="16712" rIns="33437" bIns="1671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82719"/>
            <a:endParaRPr lang="es-SV" dirty="0"/>
          </a:p>
        </p:txBody>
      </p:sp>
      <p:sp>
        <p:nvSpPr>
          <p:cNvPr id="19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3401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0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12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7021" indent="0" algn="ctr">
              <a:buNone/>
              <a:defRPr sz="700"/>
            </a:lvl2pPr>
            <a:lvl3pPr marL="334014" indent="0" algn="ctr">
              <a:buNone/>
              <a:defRPr sz="700"/>
            </a:lvl3pPr>
            <a:lvl4pPr marL="501011" indent="0" algn="ctr">
              <a:buNone/>
              <a:defRPr sz="600"/>
            </a:lvl4pPr>
            <a:lvl5pPr marL="668020" indent="0" algn="ctr">
              <a:buNone/>
              <a:defRPr sz="600"/>
            </a:lvl5pPr>
            <a:lvl6pPr marL="835023" indent="0" algn="ctr">
              <a:buNone/>
              <a:defRPr sz="600"/>
            </a:lvl6pPr>
            <a:lvl7pPr marL="1002028" indent="0" algn="ctr">
              <a:buNone/>
              <a:defRPr sz="600"/>
            </a:lvl7pPr>
            <a:lvl8pPr marL="1169032" indent="0" algn="ctr">
              <a:buNone/>
              <a:defRPr sz="600"/>
            </a:lvl8pPr>
            <a:lvl9pPr marL="133603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437" tIns="16712" rIns="33437" bIns="16712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2719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3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48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9" grpId="0"/>
      <p:bldP spid="20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2" grpId="0"/>
    </p:bldLst>
  </p:timing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0" y="2571193"/>
            <a:ext cx="4572152" cy="12661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4571848" y="1305574"/>
            <a:ext cx="4572152" cy="12661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3401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12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7021" indent="0" algn="ctr">
              <a:buNone/>
              <a:defRPr sz="700"/>
            </a:lvl2pPr>
            <a:lvl3pPr marL="334014" indent="0" algn="ctr">
              <a:buNone/>
              <a:defRPr sz="700"/>
            </a:lvl3pPr>
            <a:lvl4pPr marL="501011" indent="0" algn="ctr">
              <a:buNone/>
              <a:defRPr sz="600"/>
            </a:lvl4pPr>
            <a:lvl5pPr marL="668020" indent="0" algn="ctr">
              <a:buNone/>
              <a:defRPr sz="600"/>
            </a:lvl5pPr>
            <a:lvl6pPr marL="835023" indent="0" algn="ctr">
              <a:buNone/>
              <a:defRPr sz="600"/>
            </a:lvl6pPr>
            <a:lvl7pPr marL="1002028" indent="0" algn="ctr">
              <a:buNone/>
              <a:defRPr sz="600"/>
            </a:lvl7pPr>
            <a:lvl8pPr marL="1169032" indent="0" algn="ctr">
              <a:buNone/>
              <a:defRPr sz="600"/>
            </a:lvl8pPr>
            <a:lvl9pPr marL="133603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437" tIns="16712" rIns="33437" bIns="16712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2719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00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2" grpId="0"/>
      <p:bldP spid="1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8" grpId="0"/>
    </p:bldLst>
  </p:timing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858149" cy="380082"/>
          </a:xfrm>
        </p:spPr>
        <p:txBody>
          <a:bodyPr anchor="b">
            <a:normAutofit/>
          </a:bodyPr>
          <a:lstStyle>
            <a:lvl1pPr algn="l" defTabSz="33401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12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7021" indent="0" algn="ctr">
              <a:buNone/>
              <a:defRPr sz="700"/>
            </a:lvl2pPr>
            <a:lvl3pPr marL="334014" indent="0" algn="ctr">
              <a:buNone/>
              <a:defRPr sz="700"/>
            </a:lvl3pPr>
            <a:lvl4pPr marL="501011" indent="0" algn="ctr">
              <a:buNone/>
              <a:defRPr sz="600"/>
            </a:lvl4pPr>
            <a:lvl5pPr marL="668020" indent="0" algn="ctr">
              <a:buNone/>
              <a:defRPr sz="600"/>
            </a:lvl5pPr>
            <a:lvl6pPr marL="835023" indent="0" algn="ctr">
              <a:buNone/>
              <a:defRPr sz="600"/>
            </a:lvl6pPr>
            <a:lvl7pPr marL="1002028" indent="0" algn="ctr">
              <a:buNone/>
              <a:defRPr sz="600"/>
            </a:lvl7pPr>
            <a:lvl8pPr marL="1169032" indent="0" algn="ctr">
              <a:buNone/>
              <a:defRPr sz="600"/>
            </a:lvl8pPr>
            <a:lvl9pPr marL="133603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90152" y="4767306"/>
            <a:ext cx="2026312" cy="273812"/>
          </a:xfrm>
          <a:prstGeom prst="rect">
            <a:avLst/>
          </a:prstGeom>
        </p:spPr>
        <p:txBody>
          <a:bodyPr lIns="33437" tIns="16712" rIns="33437" bIns="16712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defTabSz="882719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5179528" y="0"/>
            <a:ext cx="3964472" cy="51435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6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3" presetClass="entr" presetSubtype="28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7" grpId="0" animBg="1"/>
      <p:bldP spid="8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13157" y="243478"/>
            <a:ext cx="6117686" cy="380082"/>
          </a:xfrm>
        </p:spPr>
        <p:txBody>
          <a:bodyPr anchor="b">
            <a:normAutofit/>
          </a:bodyPr>
          <a:lstStyle>
            <a:lvl1pPr marL="0" algn="ctr" defTabSz="33401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373820" y="601912"/>
            <a:ext cx="2396360" cy="173033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7021" indent="0" algn="ctr">
              <a:buNone/>
              <a:defRPr sz="700"/>
            </a:lvl2pPr>
            <a:lvl3pPr marL="334014" indent="0" algn="ctr">
              <a:buNone/>
              <a:defRPr sz="700"/>
            </a:lvl3pPr>
            <a:lvl4pPr marL="501011" indent="0" algn="ctr">
              <a:buNone/>
              <a:defRPr sz="600"/>
            </a:lvl4pPr>
            <a:lvl5pPr marL="668020" indent="0" algn="ctr">
              <a:buNone/>
              <a:defRPr sz="600"/>
            </a:lvl5pPr>
            <a:lvl6pPr marL="835023" indent="0" algn="ctr">
              <a:buNone/>
              <a:defRPr sz="600"/>
            </a:lvl6pPr>
            <a:lvl7pPr marL="1002028" indent="0" algn="ctr">
              <a:buNone/>
              <a:defRPr sz="600"/>
            </a:lvl7pPr>
            <a:lvl8pPr marL="1169032" indent="0" algn="ctr">
              <a:buNone/>
              <a:defRPr sz="600"/>
            </a:lvl8pPr>
            <a:lvl9pPr marL="133603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437" tIns="16712" rIns="33437" bIns="16712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2719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693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C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805447" cy="51435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211039" y="243478"/>
            <a:ext cx="4613777" cy="380082"/>
          </a:xfrm>
        </p:spPr>
        <p:txBody>
          <a:bodyPr anchor="b">
            <a:normAutofit/>
          </a:bodyPr>
          <a:lstStyle>
            <a:lvl1pPr marL="0" algn="l" defTabSz="33401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221933" y="601912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7021" indent="0" algn="ctr">
              <a:buNone/>
              <a:defRPr sz="700"/>
            </a:lvl2pPr>
            <a:lvl3pPr marL="334014" indent="0" algn="ctr">
              <a:buNone/>
              <a:defRPr sz="700"/>
            </a:lvl3pPr>
            <a:lvl4pPr marL="501011" indent="0" algn="ctr">
              <a:buNone/>
              <a:defRPr sz="600"/>
            </a:lvl4pPr>
            <a:lvl5pPr marL="668020" indent="0" algn="ctr">
              <a:buNone/>
              <a:defRPr sz="600"/>
            </a:lvl5pPr>
            <a:lvl6pPr marL="835023" indent="0" algn="ctr">
              <a:buNone/>
              <a:defRPr sz="600"/>
            </a:lvl6pPr>
            <a:lvl7pPr marL="1002028" indent="0" algn="ctr">
              <a:buNone/>
              <a:defRPr sz="600"/>
            </a:lvl7pPr>
            <a:lvl8pPr marL="1169032" indent="0" algn="ctr">
              <a:buNone/>
              <a:defRPr sz="600"/>
            </a:lvl8pPr>
            <a:lvl9pPr marL="133603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947716" y="4767306"/>
            <a:ext cx="2167651" cy="273812"/>
          </a:xfrm>
          <a:prstGeom prst="rect">
            <a:avLst/>
          </a:prstGeom>
        </p:spPr>
        <p:txBody>
          <a:bodyPr lIns="33437" tIns="16712" rIns="33437" bIns="16712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2719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09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/>
    </p:bldLst>
  </p:timing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545754" y="243478"/>
            <a:ext cx="6117686" cy="380082"/>
          </a:xfrm>
        </p:spPr>
        <p:txBody>
          <a:bodyPr anchor="b">
            <a:normAutofit/>
          </a:bodyPr>
          <a:lstStyle>
            <a:lvl1pPr marL="0" algn="r" defTabSz="33401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6256364" y="601912"/>
            <a:ext cx="2396360" cy="173033"/>
          </a:xfrm>
        </p:spPr>
        <p:txBody>
          <a:bodyPr anchor="ctr">
            <a:normAutofit/>
          </a:bodyPr>
          <a:lstStyle>
            <a:lvl1pPr marL="0" indent="0" algn="r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7021" indent="0" algn="ctr">
              <a:buNone/>
              <a:defRPr sz="700"/>
            </a:lvl2pPr>
            <a:lvl3pPr marL="334014" indent="0" algn="ctr">
              <a:buNone/>
              <a:defRPr sz="700"/>
            </a:lvl3pPr>
            <a:lvl4pPr marL="501011" indent="0" algn="ctr">
              <a:buNone/>
              <a:defRPr sz="600"/>
            </a:lvl4pPr>
            <a:lvl5pPr marL="668020" indent="0" algn="ctr">
              <a:buNone/>
              <a:defRPr sz="600"/>
            </a:lvl5pPr>
            <a:lvl6pPr marL="835023" indent="0" algn="ctr">
              <a:buNone/>
              <a:defRPr sz="600"/>
            </a:lvl6pPr>
            <a:lvl7pPr marL="1002028" indent="0" algn="ctr">
              <a:buNone/>
              <a:defRPr sz="600"/>
            </a:lvl7pPr>
            <a:lvl8pPr marL="1169032" indent="0" algn="ctr">
              <a:buNone/>
              <a:defRPr sz="600"/>
            </a:lvl8pPr>
            <a:lvl9pPr marL="133603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437" tIns="16712" rIns="33437" bIns="16712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2719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04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85237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ank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545754" y="243478"/>
            <a:ext cx="6117686" cy="380082"/>
          </a:xfrm>
        </p:spPr>
        <p:txBody>
          <a:bodyPr anchor="b">
            <a:normAutofit/>
          </a:bodyPr>
          <a:lstStyle>
            <a:lvl1pPr marL="0" algn="r" defTabSz="32862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6256364" y="601987"/>
            <a:ext cx="2396360" cy="173033"/>
          </a:xfrm>
        </p:spPr>
        <p:txBody>
          <a:bodyPr anchor="ctr">
            <a:normAutofit/>
          </a:bodyPr>
          <a:lstStyle>
            <a:lvl1pPr marL="0" indent="0" algn="r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321" indent="0" algn="ctr">
              <a:buNone/>
              <a:defRPr sz="700"/>
            </a:lvl2pPr>
            <a:lvl3pPr marL="328628" indent="0" algn="ctr">
              <a:buNone/>
              <a:defRPr sz="700"/>
            </a:lvl3pPr>
            <a:lvl4pPr marL="492934" indent="0" algn="ctr">
              <a:buNone/>
              <a:defRPr sz="600"/>
            </a:lvl4pPr>
            <a:lvl5pPr marL="657248" indent="0" algn="ctr">
              <a:buNone/>
              <a:defRPr sz="600"/>
            </a:lvl5pPr>
            <a:lvl6pPr marL="821564" indent="0" algn="ctr">
              <a:buNone/>
              <a:defRPr sz="600"/>
            </a:lvl6pPr>
            <a:lvl7pPr marL="985873" indent="0" algn="ctr">
              <a:buNone/>
              <a:defRPr sz="600"/>
            </a:lvl7pPr>
            <a:lvl8pPr marL="1150187" indent="0" algn="ctr">
              <a:buNone/>
              <a:defRPr sz="600"/>
            </a:lvl8pPr>
            <a:lvl9pPr marL="1314501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4040974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437" tIns="16712" rIns="33437" bIns="16712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2719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1589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46081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8"/>
          <p:cNvSpPr>
            <a:spLocks noGrp="1"/>
          </p:cNvSpPr>
          <p:nvPr>
            <p:ph type="pic" sz="quarter" idx="16" hasCustomPrompt="1"/>
          </p:nvPr>
        </p:nvSpPr>
        <p:spPr>
          <a:xfrm>
            <a:off x="3610201" y="1525505"/>
            <a:ext cx="1951545" cy="259526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algn="ctr">
              <a:defRPr sz="1200">
                <a:latin typeface="Calibri" panose="020F0502020204030204" pitchFamily="34" charset="0"/>
              </a:defRPr>
            </a:lvl1pPr>
          </a:lstStyle>
          <a:p>
            <a:r>
              <a:rPr lang="es-ES" dirty="0" err="1" smtClean="0"/>
              <a:t>Image</a:t>
            </a:r>
            <a:r>
              <a:rPr lang="es-ES" dirty="0" smtClean="0"/>
              <a:t> </a:t>
            </a:r>
            <a:r>
              <a:rPr lang="es-ES" dirty="0" err="1" smtClean="0"/>
              <a:t>Holder</a:t>
            </a:r>
            <a:endParaRPr lang="es-ES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401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12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7021" indent="0" algn="ctr">
              <a:buNone/>
              <a:defRPr sz="700"/>
            </a:lvl2pPr>
            <a:lvl3pPr marL="334014" indent="0" algn="ctr">
              <a:buNone/>
              <a:defRPr sz="700"/>
            </a:lvl3pPr>
            <a:lvl4pPr marL="501011" indent="0" algn="ctr">
              <a:buNone/>
              <a:defRPr sz="600"/>
            </a:lvl4pPr>
            <a:lvl5pPr marL="668020" indent="0" algn="ctr">
              <a:buNone/>
              <a:defRPr sz="600"/>
            </a:lvl5pPr>
            <a:lvl6pPr marL="835023" indent="0" algn="ctr">
              <a:buNone/>
              <a:defRPr sz="600"/>
            </a:lvl6pPr>
            <a:lvl7pPr marL="1002028" indent="0" algn="ctr">
              <a:buNone/>
              <a:defRPr sz="600"/>
            </a:lvl7pPr>
            <a:lvl8pPr marL="1169032" indent="0" algn="ctr">
              <a:buNone/>
              <a:defRPr sz="600"/>
            </a:lvl8pPr>
            <a:lvl9pPr marL="133603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437" tIns="16712" rIns="33437" bIns="16712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2719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29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/>
          <p:cNvSpPr>
            <a:spLocks noGrp="1"/>
          </p:cNvSpPr>
          <p:nvPr>
            <p:ph type="pic" sz="quarter" idx="10" hasCustomPrompt="1"/>
          </p:nvPr>
        </p:nvSpPr>
        <p:spPr>
          <a:xfrm>
            <a:off x="2623348" y="1531980"/>
            <a:ext cx="3754584" cy="1410109"/>
          </a:xfrm>
          <a:custGeom>
            <a:avLst/>
            <a:gdLst>
              <a:gd name="connsiteX0" fmla="*/ 0 w 10022400"/>
              <a:gd name="connsiteY0" fmla="*/ 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0 w 10022400"/>
              <a:gd name="connsiteY4" fmla="*/ 0 h 3751200"/>
              <a:gd name="connsiteX0" fmla="*/ 219075 w 10022400"/>
              <a:gd name="connsiteY0" fmla="*/ 36195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219075 w 10022400"/>
              <a:gd name="connsiteY4" fmla="*/ 361950 h 3751200"/>
              <a:gd name="connsiteX0" fmla="*/ 400050 w 10022400"/>
              <a:gd name="connsiteY0" fmla="*/ 26670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400050 w 10022400"/>
              <a:gd name="connsiteY4" fmla="*/ 266700 h 3751200"/>
              <a:gd name="connsiteX0" fmla="*/ 523875 w 10022400"/>
              <a:gd name="connsiteY0" fmla="*/ 24765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523875 w 10022400"/>
              <a:gd name="connsiteY4" fmla="*/ 247650 h 3751200"/>
              <a:gd name="connsiteX0" fmla="*/ 523875 w 10022400"/>
              <a:gd name="connsiteY0" fmla="*/ 200025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523875 w 10022400"/>
              <a:gd name="connsiteY4" fmla="*/ 200025 h 3751200"/>
              <a:gd name="connsiteX0" fmla="*/ 504825 w 10022400"/>
              <a:gd name="connsiteY0" fmla="*/ 15240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504825 w 10022400"/>
              <a:gd name="connsiteY4" fmla="*/ 152400 h 3751200"/>
              <a:gd name="connsiteX0" fmla="*/ 476250 w 10022400"/>
              <a:gd name="connsiteY0" fmla="*/ 161925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476250 w 10022400"/>
              <a:gd name="connsiteY4" fmla="*/ 161925 h 3751200"/>
              <a:gd name="connsiteX0" fmla="*/ 476250 w 10022400"/>
              <a:gd name="connsiteY0" fmla="*/ 0 h 3589275"/>
              <a:gd name="connsiteX1" fmla="*/ 9870000 w 10022400"/>
              <a:gd name="connsiteY1" fmla="*/ 19050 h 3589275"/>
              <a:gd name="connsiteX2" fmla="*/ 10022400 w 10022400"/>
              <a:gd name="connsiteY2" fmla="*/ 3589275 h 3589275"/>
              <a:gd name="connsiteX3" fmla="*/ 0 w 10022400"/>
              <a:gd name="connsiteY3" fmla="*/ 3589275 h 3589275"/>
              <a:gd name="connsiteX4" fmla="*/ 476250 w 10022400"/>
              <a:gd name="connsiteY4" fmla="*/ 0 h 3589275"/>
              <a:gd name="connsiteX0" fmla="*/ 476250 w 10022400"/>
              <a:gd name="connsiteY0" fmla="*/ 180975 h 3770250"/>
              <a:gd name="connsiteX1" fmla="*/ 9984300 w 10022400"/>
              <a:gd name="connsiteY1" fmla="*/ 0 h 3770250"/>
              <a:gd name="connsiteX2" fmla="*/ 10022400 w 10022400"/>
              <a:gd name="connsiteY2" fmla="*/ 3770250 h 3770250"/>
              <a:gd name="connsiteX3" fmla="*/ 0 w 10022400"/>
              <a:gd name="connsiteY3" fmla="*/ 3770250 h 3770250"/>
              <a:gd name="connsiteX4" fmla="*/ 476250 w 10022400"/>
              <a:gd name="connsiteY4" fmla="*/ 180975 h 3770250"/>
              <a:gd name="connsiteX0" fmla="*/ 476250 w 10022400"/>
              <a:gd name="connsiteY0" fmla="*/ 142875 h 3732150"/>
              <a:gd name="connsiteX1" fmla="*/ 9965250 w 10022400"/>
              <a:gd name="connsiteY1" fmla="*/ 0 h 3732150"/>
              <a:gd name="connsiteX2" fmla="*/ 10022400 w 10022400"/>
              <a:gd name="connsiteY2" fmla="*/ 3732150 h 3732150"/>
              <a:gd name="connsiteX3" fmla="*/ 0 w 10022400"/>
              <a:gd name="connsiteY3" fmla="*/ 3732150 h 3732150"/>
              <a:gd name="connsiteX4" fmla="*/ 476250 w 10022400"/>
              <a:gd name="connsiteY4" fmla="*/ 142875 h 3732150"/>
              <a:gd name="connsiteX0" fmla="*/ 476250 w 10022400"/>
              <a:gd name="connsiteY0" fmla="*/ 161925 h 3751200"/>
              <a:gd name="connsiteX1" fmla="*/ 9993825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476250 w 10022400"/>
              <a:gd name="connsiteY4" fmla="*/ 161925 h 3751200"/>
              <a:gd name="connsiteX0" fmla="*/ 295275 w 9841425"/>
              <a:gd name="connsiteY0" fmla="*/ 161925 h 3751200"/>
              <a:gd name="connsiteX1" fmla="*/ 9812850 w 9841425"/>
              <a:gd name="connsiteY1" fmla="*/ 0 h 3751200"/>
              <a:gd name="connsiteX2" fmla="*/ 9841425 w 9841425"/>
              <a:gd name="connsiteY2" fmla="*/ 3751200 h 3751200"/>
              <a:gd name="connsiteX3" fmla="*/ 0 w 9841425"/>
              <a:gd name="connsiteY3" fmla="*/ 3570225 h 3751200"/>
              <a:gd name="connsiteX4" fmla="*/ 295275 w 9841425"/>
              <a:gd name="connsiteY4" fmla="*/ 161925 h 3751200"/>
              <a:gd name="connsiteX0" fmla="*/ 419100 w 9965250"/>
              <a:gd name="connsiteY0" fmla="*/ 161925 h 3751200"/>
              <a:gd name="connsiteX1" fmla="*/ 9936675 w 9965250"/>
              <a:gd name="connsiteY1" fmla="*/ 0 h 3751200"/>
              <a:gd name="connsiteX2" fmla="*/ 9965250 w 9965250"/>
              <a:gd name="connsiteY2" fmla="*/ 3751200 h 3751200"/>
              <a:gd name="connsiteX3" fmla="*/ 0 w 9965250"/>
              <a:gd name="connsiteY3" fmla="*/ 3627375 h 3751200"/>
              <a:gd name="connsiteX4" fmla="*/ 419100 w 9965250"/>
              <a:gd name="connsiteY4" fmla="*/ 161925 h 3751200"/>
              <a:gd name="connsiteX0" fmla="*/ 457200 w 10003350"/>
              <a:gd name="connsiteY0" fmla="*/ 161925 h 3751200"/>
              <a:gd name="connsiteX1" fmla="*/ 9974775 w 10003350"/>
              <a:gd name="connsiteY1" fmla="*/ 0 h 3751200"/>
              <a:gd name="connsiteX2" fmla="*/ 10003350 w 10003350"/>
              <a:gd name="connsiteY2" fmla="*/ 3751200 h 3751200"/>
              <a:gd name="connsiteX3" fmla="*/ 0 w 10003350"/>
              <a:gd name="connsiteY3" fmla="*/ 3617850 h 3751200"/>
              <a:gd name="connsiteX4" fmla="*/ 457200 w 10003350"/>
              <a:gd name="connsiteY4" fmla="*/ 161925 h 3751200"/>
              <a:gd name="connsiteX0" fmla="*/ 466725 w 10012875"/>
              <a:gd name="connsiteY0" fmla="*/ 161925 h 3751200"/>
              <a:gd name="connsiteX1" fmla="*/ 9984300 w 10012875"/>
              <a:gd name="connsiteY1" fmla="*/ 0 h 3751200"/>
              <a:gd name="connsiteX2" fmla="*/ 10012875 w 10012875"/>
              <a:gd name="connsiteY2" fmla="*/ 3751200 h 3751200"/>
              <a:gd name="connsiteX3" fmla="*/ 0 w 10012875"/>
              <a:gd name="connsiteY3" fmla="*/ 3636900 h 3751200"/>
              <a:gd name="connsiteX4" fmla="*/ 466725 w 10012875"/>
              <a:gd name="connsiteY4" fmla="*/ 161925 h 3751200"/>
              <a:gd name="connsiteX0" fmla="*/ 447675 w 10012875"/>
              <a:gd name="connsiteY0" fmla="*/ 161925 h 3751200"/>
              <a:gd name="connsiteX1" fmla="*/ 9984300 w 10012875"/>
              <a:gd name="connsiteY1" fmla="*/ 0 h 3751200"/>
              <a:gd name="connsiteX2" fmla="*/ 10012875 w 10012875"/>
              <a:gd name="connsiteY2" fmla="*/ 3751200 h 3751200"/>
              <a:gd name="connsiteX3" fmla="*/ 0 w 10012875"/>
              <a:gd name="connsiteY3" fmla="*/ 3636900 h 3751200"/>
              <a:gd name="connsiteX4" fmla="*/ 447675 w 10012875"/>
              <a:gd name="connsiteY4" fmla="*/ 161925 h 3751200"/>
              <a:gd name="connsiteX0" fmla="*/ 438150 w 10012875"/>
              <a:gd name="connsiteY0" fmla="*/ 161925 h 3751200"/>
              <a:gd name="connsiteX1" fmla="*/ 9984300 w 10012875"/>
              <a:gd name="connsiteY1" fmla="*/ 0 h 3751200"/>
              <a:gd name="connsiteX2" fmla="*/ 10012875 w 10012875"/>
              <a:gd name="connsiteY2" fmla="*/ 3751200 h 3751200"/>
              <a:gd name="connsiteX3" fmla="*/ 0 w 10012875"/>
              <a:gd name="connsiteY3" fmla="*/ 3636900 h 3751200"/>
              <a:gd name="connsiteX4" fmla="*/ 438150 w 10012875"/>
              <a:gd name="connsiteY4" fmla="*/ 161925 h 3751200"/>
              <a:gd name="connsiteX0" fmla="*/ 438150 w 9984300"/>
              <a:gd name="connsiteY0" fmla="*/ 161925 h 3703575"/>
              <a:gd name="connsiteX1" fmla="*/ 9984300 w 9984300"/>
              <a:gd name="connsiteY1" fmla="*/ 0 h 3703575"/>
              <a:gd name="connsiteX2" fmla="*/ 9879525 w 9984300"/>
              <a:gd name="connsiteY2" fmla="*/ 3703575 h 3703575"/>
              <a:gd name="connsiteX3" fmla="*/ 0 w 9984300"/>
              <a:gd name="connsiteY3" fmla="*/ 3636900 h 3703575"/>
              <a:gd name="connsiteX4" fmla="*/ 438150 w 9984300"/>
              <a:gd name="connsiteY4" fmla="*/ 161925 h 3703575"/>
              <a:gd name="connsiteX0" fmla="*/ 438150 w 9984300"/>
              <a:gd name="connsiteY0" fmla="*/ 161925 h 3713100"/>
              <a:gd name="connsiteX1" fmla="*/ 9984300 w 9984300"/>
              <a:gd name="connsiteY1" fmla="*/ 0 h 3713100"/>
              <a:gd name="connsiteX2" fmla="*/ 9927150 w 9984300"/>
              <a:gd name="connsiteY2" fmla="*/ 3713100 h 3713100"/>
              <a:gd name="connsiteX3" fmla="*/ 0 w 9984300"/>
              <a:gd name="connsiteY3" fmla="*/ 3636900 h 3713100"/>
              <a:gd name="connsiteX4" fmla="*/ 438150 w 9984300"/>
              <a:gd name="connsiteY4" fmla="*/ 161925 h 3713100"/>
              <a:gd name="connsiteX0" fmla="*/ 438150 w 9984300"/>
              <a:gd name="connsiteY0" fmla="*/ 161925 h 3760725"/>
              <a:gd name="connsiteX1" fmla="*/ 9984300 w 9984300"/>
              <a:gd name="connsiteY1" fmla="*/ 0 h 3760725"/>
              <a:gd name="connsiteX2" fmla="*/ 9965250 w 9984300"/>
              <a:gd name="connsiteY2" fmla="*/ 3760725 h 3760725"/>
              <a:gd name="connsiteX3" fmla="*/ 0 w 9984300"/>
              <a:gd name="connsiteY3" fmla="*/ 3636900 h 3760725"/>
              <a:gd name="connsiteX4" fmla="*/ 438150 w 9984300"/>
              <a:gd name="connsiteY4" fmla="*/ 161925 h 3760725"/>
              <a:gd name="connsiteX0" fmla="*/ 438150 w 9984300"/>
              <a:gd name="connsiteY0" fmla="*/ 161925 h 3732150"/>
              <a:gd name="connsiteX1" fmla="*/ 9984300 w 9984300"/>
              <a:gd name="connsiteY1" fmla="*/ 0 h 3732150"/>
              <a:gd name="connsiteX2" fmla="*/ 9984300 w 9984300"/>
              <a:gd name="connsiteY2" fmla="*/ 3732150 h 3732150"/>
              <a:gd name="connsiteX3" fmla="*/ 0 w 9984300"/>
              <a:gd name="connsiteY3" fmla="*/ 3636900 h 3732150"/>
              <a:gd name="connsiteX4" fmla="*/ 438150 w 9984300"/>
              <a:gd name="connsiteY4" fmla="*/ 161925 h 3732150"/>
              <a:gd name="connsiteX0" fmla="*/ 438150 w 10012875"/>
              <a:gd name="connsiteY0" fmla="*/ 161925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38150 w 10012875"/>
              <a:gd name="connsiteY4" fmla="*/ 161925 h 3760725"/>
              <a:gd name="connsiteX0" fmla="*/ 466725 w 10012875"/>
              <a:gd name="connsiteY0" fmla="*/ 152400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66725 w 10012875"/>
              <a:gd name="connsiteY4" fmla="*/ 152400 h 3760725"/>
              <a:gd name="connsiteX0" fmla="*/ 457200 w 10012875"/>
              <a:gd name="connsiteY0" fmla="*/ 152400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57200 w 10012875"/>
              <a:gd name="connsiteY4" fmla="*/ 152400 h 3760725"/>
              <a:gd name="connsiteX0" fmla="*/ 438150 w 10012875"/>
              <a:gd name="connsiteY0" fmla="*/ 152400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38150 w 10012875"/>
              <a:gd name="connsiteY4" fmla="*/ 152400 h 376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2875" h="3760725">
                <a:moveTo>
                  <a:pt x="438150" y="152400"/>
                </a:moveTo>
                <a:lnTo>
                  <a:pt x="9984300" y="0"/>
                </a:lnTo>
                <a:lnTo>
                  <a:pt x="10012875" y="3760725"/>
                </a:lnTo>
                <a:lnTo>
                  <a:pt x="0" y="3636900"/>
                </a:lnTo>
                <a:lnTo>
                  <a:pt x="438150" y="1524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scene3d>
            <a:camera prst="perspectiveContrastingLeftFacing" fov="600000">
              <a:rot lat="21061425" lon="3660000" rev="20937095"/>
            </a:camera>
            <a:lightRig rig="threePt" dir="t"/>
          </a:scene3d>
          <a:sp3d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r">
              <a:defRPr lang="es-ES" sz="1500" baseline="0" dirty="0">
                <a:latin typeface="Calibri" panose="020F0502020204030204" pitchFamily="34" charset="0"/>
              </a:defRPr>
            </a:lvl1pPr>
            <a:lvl3pPr marL="661890" indent="0" algn="r">
              <a:buNone/>
              <a:defRPr sz="1500" b="1">
                <a:latin typeface="Calibri" panose="020F0502020204030204" pitchFamily="34" charset="0"/>
              </a:defRPr>
            </a:lvl3pPr>
            <a:lvl4pPr marL="992836" indent="0">
              <a:buNone/>
              <a:defRPr/>
            </a:lvl4pPr>
          </a:lstStyle>
          <a:p>
            <a:pPr lvl="0" algn="ctr" defTabSz="882719"/>
            <a:r>
              <a:rPr lang="es-ES" dirty="0" err="1" smtClean="0"/>
              <a:t>Image</a:t>
            </a:r>
            <a:r>
              <a:rPr lang="es-ES" dirty="0" smtClean="0"/>
              <a:t> </a:t>
            </a:r>
            <a:r>
              <a:rPr lang="es-ES" dirty="0" err="1" smtClean="0"/>
              <a:t>holder</a:t>
            </a:r>
            <a:endParaRPr lang="es-ES" dirty="0"/>
          </a:p>
        </p:txBody>
      </p:sp>
      <p:sp>
        <p:nvSpPr>
          <p:cNvPr id="19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401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0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12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7021" indent="0" algn="ctr">
              <a:buNone/>
              <a:defRPr sz="700"/>
            </a:lvl2pPr>
            <a:lvl3pPr marL="334014" indent="0" algn="ctr">
              <a:buNone/>
              <a:defRPr sz="700"/>
            </a:lvl3pPr>
            <a:lvl4pPr marL="501011" indent="0" algn="ctr">
              <a:buNone/>
              <a:defRPr sz="600"/>
            </a:lvl4pPr>
            <a:lvl5pPr marL="668020" indent="0" algn="ctr">
              <a:buNone/>
              <a:defRPr sz="600"/>
            </a:lvl5pPr>
            <a:lvl6pPr marL="835023" indent="0" algn="ctr">
              <a:buNone/>
              <a:defRPr sz="600"/>
            </a:lvl6pPr>
            <a:lvl7pPr marL="1002028" indent="0" algn="ctr">
              <a:buNone/>
              <a:defRPr sz="600"/>
            </a:lvl7pPr>
            <a:lvl8pPr marL="1169032" indent="0" algn="ctr">
              <a:buNone/>
              <a:defRPr sz="600"/>
            </a:lvl8pPr>
            <a:lvl9pPr marL="133603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437" tIns="16712" rIns="33437" bIns="16712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2719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3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085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2" grpId="0"/>
    </p:bldLst>
  </p:timing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28957" y="1053127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2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2552532" y="1053127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3" name="2 Marcador de posición de imagen"/>
          <p:cNvSpPr>
            <a:spLocks noGrp="1"/>
          </p:cNvSpPr>
          <p:nvPr>
            <p:ph type="pic" sz="quarter" idx="15"/>
          </p:nvPr>
        </p:nvSpPr>
        <p:spPr>
          <a:xfrm>
            <a:off x="4576107" y="1053127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4" name="2 Marcador de posición de imagen"/>
          <p:cNvSpPr>
            <a:spLocks noGrp="1"/>
          </p:cNvSpPr>
          <p:nvPr>
            <p:ph type="pic" sz="quarter" idx="16"/>
          </p:nvPr>
        </p:nvSpPr>
        <p:spPr>
          <a:xfrm>
            <a:off x="6599682" y="1053127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401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12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7021" indent="0" algn="ctr">
              <a:buNone/>
              <a:defRPr sz="700"/>
            </a:lvl2pPr>
            <a:lvl3pPr marL="334014" indent="0" algn="ctr">
              <a:buNone/>
              <a:defRPr sz="700"/>
            </a:lvl3pPr>
            <a:lvl4pPr marL="501011" indent="0" algn="ctr">
              <a:buNone/>
              <a:defRPr sz="600"/>
            </a:lvl4pPr>
            <a:lvl5pPr marL="668020" indent="0" algn="ctr">
              <a:buNone/>
              <a:defRPr sz="600"/>
            </a:lvl5pPr>
            <a:lvl6pPr marL="835023" indent="0" algn="ctr">
              <a:buNone/>
              <a:defRPr sz="600"/>
            </a:lvl6pPr>
            <a:lvl7pPr marL="1002028" indent="0" algn="ctr">
              <a:buNone/>
              <a:defRPr sz="600"/>
            </a:lvl7pPr>
            <a:lvl8pPr marL="1169032" indent="0" algn="ctr">
              <a:buNone/>
              <a:defRPr sz="600"/>
            </a:lvl8pPr>
            <a:lvl9pPr marL="133603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8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437" tIns="16712" rIns="33437" bIns="16712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2719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9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69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/>
      <p:bldP spid="19" grpId="0"/>
    </p:bldLst>
  </p:timing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2278377" y="496521"/>
            <a:ext cx="6192047" cy="2395973"/>
          </a:xfrm>
          <a:prstGeom prst="rect">
            <a:avLst/>
          </a:prstGeom>
          <a:solidFill>
            <a:schemeClr val="bg1">
              <a:lumMod val="85000"/>
            </a:schemeClr>
          </a:solidFill>
          <a:ln w="257175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437" tIns="16712" rIns="33437" bIns="1671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82719"/>
            <a:endParaRPr lang="es-SV" dirty="0"/>
          </a:p>
        </p:txBody>
      </p:sp>
      <p:sp>
        <p:nvSpPr>
          <p:cNvPr id="11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163094" y="1971777"/>
            <a:ext cx="2684975" cy="1737249"/>
          </a:xfrm>
          <a:prstGeom prst="rect">
            <a:avLst/>
          </a:prstGeom>
          <a:solidFill>
            <a:schemeClr val="bg1">
              <a:lumMod val="85000"/>
            </a:schemeClr>
          </a:solidFill>
          <a:ln w="257175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437" tIns="16712" rIns="33437" bIns="16712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82719"/>
            <a:endParaRPr lang="es-SV" dirty="0"/>
          </a:p>
        </p:txBody>
      </p:sp>
      <p:sp>
        <p:nvSpPr>
          <p:cNvPr id="9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95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9" grpId="0"/>
    </p:bldLst>
  </p:timing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437" tIns="16712" rIns="33437" bIns="16712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2719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1589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84813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1120508"/>
            <a:ext cx="9144000" cy="276748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437" tIns="16712" rIns="33437" bIns="16712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2719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5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6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3401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8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12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7021" indent="0" algn="ctr">
              <a:buNone/>
              <a:defRPr sz="700"/>
            </a:lvl2pPr>
            <a:lvl3pPr marL="334014" indent="0" algn="ctr">
              <a:buNone/>
              <a:defRPr sz="700"/>
            </a:lvl3pPr>
            <a:lvl4pPr marL="501011" indent="0" algn="ctr">
              <a:buNone/>
              <a:defRPr sz="600"/>
            </a:lvl4pPr>
            <a:lvl5pPr marL="668020" indent="0" algn="ctr">
              <a:buNone/>
              <a:defRPr sz="600"/>
            </a:lvl5pPr>
            <a:lvl6pPr marL="835023" indent="0" algn="ctr">
              <a:buNone/>
              <a:defRPr sz="600"/>
            </a:lvl6pPr>
            <a:lvl7pPr marL="1002028" indent="0" algn="ctr">
              <a:buNone/>
              <a:defRPr sz="600"/>
            </a:lvl7pPr>
            <a:lvl8pPr marL="1169032" indent="0" algn="ctr">
              <a:buNone/>
              <a:defRPr sz="600"/>
            </a:lvl8pPr>
            <a:lvl9pPr marL="133603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71682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7" grpId="0"/>
      <p:bldP spid="8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122024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0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437" tIns="16712" rIns="33437" bIns="16712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2719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1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4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29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  <p:bldP spid="11" grpId="0"/>
    </p:bldLst>
  </p:timing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528" tIns="16751" rIns="33528" bIns="16751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521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406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918108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ank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28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88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285" indent="0" algn="ctr">
              <a:buNone/>
              <a:defRPr sz="700"/>
            </a:lvl2pPr>
            <a:lvl3pPr marL="328557" indent="0" algn="ctr">
              <a:buNone/>
              <a:defRPr sz="700"/>
            </a:lvl3pPr>
            <a:lvl4pPr marL="492827" indent="0" algn="ctr">
              <a:buNone/>
              <a:defRPr sz="600"/>
            </a:lvl4pPr>
            <a:lvl5pPr marL="657106" indent="0" algn="ctr">
              <a:buNone/>
              <a:defRPr sz="600"/>
            </a:lvl5pPr>
            <a:lvl6pPr marL="821386" indent="0" algn="ctr">
              <a:buNone/>
              <a:defRPr sz="600"/>
            </a:lvl6pPr>
            <a:lvl7pPr marL="985659" indent="0" algn="ctr">
              <a:buNone/>
              <a:defRPr sz="600"/>
            </a:lvl7pPr>
            <a:lvl8pPr marL="1149938" indent="0" algn="ctr">
              <a:buNone/>
              <a:defRPr sz="600"/>
            </a:lvl8pPr>
            <a:lvl9pPr marL="131421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00206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2862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87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321" indent="0" algn="ctr">
              <a:buNone/>
              <a:defRPr sz="700"/>
            </a:lvl2pPr>
            <a:lvl3pPr marL="328628" indent="0" algn="ctr">
              <a:buNone/>
              <a:defRPr sz="700"/>
            </a:lvl3pPr>
            <a:lvl4pPr marL="492934" indent="0" algn="ctr">
              <a:buNone/>
              <a:defRPr sz="600"/>
            </a:lvl4pPr>
            <a:lvl5pPr marL="657248" indent="0" algn="ctr">
              <a:buNone/>
              <a:defRPr sz="600"/>
            </a:lvl5pPr>
            <a:lvl6pPr marL="821564" indent="0" algn="ctr">
              <a:buNone/>
              <a:defRPr sz="600"/>
            </a:lvl6pPr>
            <a:lvl7pPr marL="985873" indent="0" algn="ctr">
              <a:buNone/>
              <a:defRPr sz="600"/>
            </a:lvl7pPr>
            <a:lvl8pPr marL="1150187" indent="0" algn="ctr">
              <a:buNone/>
              <a:defRPr sz="600"/>
            </a:lvl8pPr>
            <a:lvl9pPr marL="1314501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12" tIns="16487" rIns="32912" bIns="16487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849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3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ank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49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99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7489" indent="0" algn="ctr">
              <a:buNone/>
              <a:defRPr sz="700"/>
            </a:lvl2pPr>
            <a:lvl3pPr marL="334950" indent="0" algn="ctr">
              <a:buNone/>
              <a:defRPr sz="700"/>
            </a:lvl3pPr>
            <a:lvl4pPr marL="502426" indent="0" algn="ctr">
              <a:buNone/>
              <a:defRPr sz="600"/>
            </a:lvl4pPr>
            <a:lvl5pPr marL="669905" indent="0" algn="ctr">
              <a:buNone/>
              <a:defRPr sz="600"/>
            </a:lvl5pPr>
            <a:lvl6pPr marL="837377" indent="0" algn="ctr">
              <a:buNone/>
              <a:defRPr sz="600"/>
            </a:lvl6pPr>
            <a:lvl7pPr marL="1004854" indent="0" algn="ctr">
              <a:buNone/>
              <a:defRPr sz="600"/>
            </a:lvl7pPr>
            <a:lvl8pPr marL="1172330" indent="0" algn="ctr">
              <a:buNone/>
              <a:defRPr sz="600"/>
            </a:lvl8pPr>
            <a:lvl9pPr marL="133980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43631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ank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545754" y="243478"/>
            <a:ext cx="6117686" cy="380082"/>
          </a:xfrm>
        </p:spPr>
        <p:txBody>
          <a:bodyPr anchor="b">
            <a:normAutofit/>
          </a:bodyPr>
          <a:lstStyle>
            <a:lvl1pPr marL="0" algn="r" defTabSz="3349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6256364" y="601899"/>
            <a:ext cx="2396360" cy="173033"/>
          </a:xfrm>
        </p:spPr>
        <p:txBody>
          <a:bodyPr anchor="ctr">
            <a:normAutofit/>
          </a:bodyPr>
          <a:lstStyle>
            <a:lvl1pPr marL="0" indent="0" algn="r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7489" indent="0" algn="ctr">
              <a:buNone/>
              <a:defRPr sz="700"/>
            </a:lvl2pPr>
            <a:lvl3pPr marL="334950" indent="0" algn="ctr">
              <a:buNone/>
              <a:defRPr sz="700"/>
            </a:lvl3pPr>
            <a:lvl4pPr marL="502426" indent="0" algn="ctr">
              <a:buNone/>
              <a:defRPr sz="600"/>
            </a:lvl4pPr>
            <a:lvl5pPr marL="669905" indent="0" algn="ctr">
              <a:buNone/>
              <a:defRPr sz="600"/>
            </a:lvl5pPr>
            <a:lvl6pPr marL="837377" indent="0" algn="ctr">
              <a:buNone/>
              <a:defRPr sz="600"/>
            </a:lvl6pPr>
            <a:lvl7pPr marL="1004854" indent="0" algn="ctr">
              <a:buNone/>
              <a:defRPr sz="600"/>
            </a:lvl7pPr>
            <a:lvl8pPr marL="1172330" indent="0" algn="ctr">
              <a:buNone/>
              <a:defRPr sz="600"/>
            </a:lvl8pPr>
            <a:lvl9pPr marL="133980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32542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49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99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7489" indent="0" algn="ctr">
              <a:buNone/>
              <a:defRPr sz="700"/>
            </a:lvl2pPr>
            <a:lvl3pPr marL="334950" indent="0" algn="ctr">
              <a:buNone/>
              <a:defRPr sz="700"/>
            </a:lvl3pPr>
            <a:lvl4pPr marL="502426" indent="0" algn="ctr">
              <a:buNone/>
              <a:defRPr sz="600"/>
            </a:lvl4pPr>
            <a:lvl5pPr marL="669905" indent="0" algn="ctr">
              <a:buNone/>
              <a:defRPr sz="600"/>
            </a:lvl5pPr>
            <a:lvl6pPr marL="837377" indent="0" algn="ctr">
              <a:buNone/>
              <a:defRPr sz="600"/>
            </a:lvl6pPr>
            <a:lvl7pPr marL="1004854" indent="0" algn="ctr">
              <a:buNone/>
              <a:defRPr sz="600"/>
            </a:lvl7pPr>
            <a:lvl8pPr marL="1172330" indent="0" algn="ctr">
              <a:buNone/>
              <a:defRPr sz="600"/>
            </a:lvl8pPr>
            <a:lvl9pPr marL="133980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528" tIns="16751" rIns="33528" bIns="16751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521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36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 Rectángulo"/>
          <p:cNvSpPr/>
          <p:nvPr userDrawn="1"/>
        </p:nvSpPr>
        <p:spPr bwMode="auto">
          <a:xfrm>
            <a:off x="3055037" y="4200187"/>
            <a:ext cx="852394" cy="342743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lIns="0" tIns="0" rIns="0" bIns="0" rtlCol="0" anchor="ctr"/>
          <a:lstStyle/>
          <a:p>
            <a:pPr algn="ctr" defTabSz="885212"/>
            <a:endParaRPr lang="es-SV">
              <a:solidFill>
                <a:srgbClr val="000000"/>
              </a:solidFill>
            </a:endParaRPr>
          </a:p>
        </p:txBody>
      </p:sp>
      <p:sp>
        <p:nvSpPr>
          <p:cNvPr id="12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23770" y="1038292"/>
            <a:ext cx="3355556" cy="347407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4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49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5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99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7489" indent="0" algn="ctr">
              <a:buNone/>
              <a:defRPr sz="700"/>
            </a:lvl2pPr>
            <a:lvl3pPr marL="334950" indent="0" algn="ctr">
              <a:buNone/>
              <a:defRPr sz="700"/>
            </a:lvl3pPr>
            <a:lvl4pPr marL="502426" indent="0" algn="ctr">
              <a:buNone/>
              <a:defRPr sz="600"/>
            </a:lvl4pPr>
            <a:lvl5pPr marL="669905" indent="0" algn="ctr">
              <a:buNone/>
              <a:defRPr sz="600"/>
            </a:lvl5pPr>
            <a:lvl6pPr marL="837377" indent="0" algn="ctr">
              <a:buNone/>
              <a:defRPr sz="600"/>
            </a:lvl6pPr>
            <a:lvl7pPr marL="1004854" indent="0" algn="ctr">
              <a:buNone/>
              <a:defRPr sz="600"/>
            </a:lvl7pPr>
            <a:lvl8pPr marL="1172330" indent="0" algn="ctr">
              <a:buNone/>
              <a:defRPr sz="600"/>
            </a:lvl8pPr>
            <a:lvl9pPr marL="133980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528" tIns="16751" rIns="33528" bIns="16751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521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835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4" grpId="0"/>
      <p:bldP spid="1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8" grpId="0"/>
    </p:bldLst>
  </p:timing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4572000" y="1204881"/>
            <a:ext cx="4572000" cy="308811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49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99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7489" indent="0" algn="ctr">
              <a:buNone/>
              <a:defRPr sz="700"/>
            </a:lvl2pPr>
            <a:lvl3pPr marL="334950" indent="0" algn="ctr">
              <a:buNone/>
              <a:defRPr sz="700"/>
            </a:lvl3pPr>
            <a:lvl4pPr marL="502426" indent="0" algn="ctr">
              <a:buNone/>
              <a:defRPr sz="600"/>
            </a:lvl4pPr>
            <a:lvl5pPr marL="669905" indent="0" algn="ctr">
              <a:buNone/>
              <a:defRPr sz="600"/>
            </a:lvl5pPr>
            <a:lvl6pPr marL="837377" indent="0" algn="ctr">
              <a:buNone/>
              <a:defRPr sz="600"/>
            </a:lvl6pPr>
            <a:lvl7pPr marL="1004854" indent="0" algn="ctr">
              <a:buNone/>
              <a:defRPr sz="600"/>
            </a:lvl7pPr>
            <a:lvl8pPr marL="1172330" indent="0" algn="ctr">
              <a:buNone/>
              <a:defRPr sz="600"/>
            </a:lvl8pPr>
            <a:lvl9pPr marL="133980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528" tIns="16751" rIns="33528" bIns="16751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521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12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/>
    </p:bldLst>
  </p:timing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1589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528" tIns="16751" rIns="33528" bIns="16751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521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3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276652"/>
            <a:ext cx="6117686" cy="380082"/>
          </a:xfrm>
        </p:spPr>
        <p:txBody>
          <a:bodyPr anchor="b">
            <a:normAutofit/>
          </a:bodyPr>
          <a:lstStyle>
            <a:lvl1pPr marL="0" algn="l" defTabSz="3349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5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2635073"/>
            <a:ext cx="2396360" cy="173033"/>
          </a:xfrm>
        </p:spPr>
        <p:txBody>
          <a:bodyPr anchor="ctr">
            <a:normAutofit/>
          </a:bodyPr>
          <a:lstStyle>
            <a:lvl1pPr marL="0" indent="0" algn="l" defTabSz="33495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s-ES" sz="1000" kern="1200" baseline="0" dirty="0" smtClean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7489" indent="0" algn="ctr">
              <a:buNone/>
              <a:defRPr sz="700"/>
            </a:lvl2pPr>
            <a:lvl3pPr marL="334950" indent="0" algn="ctr">
              <a:buNone/>
              <a:defRPr sz="700"/>
            </a:lvl3pPr>
            <a:lvl4pPr marL="502426" indent="0" algn="ctr">
              <a:buNone/>
              <a:defRPr sz="600"/>
            </a:lvl4pPr>
            <a:lvl5pPr marL="669905" indent="0" algn="ctr">
              <a:buNone/>
              <a:defRPr sz="600"/>
            </a:lvl5pPr>
            <a:lvl6pPr marL="837377" indent="0" algn="ctr">
              <a:buNone/>
              <a:defRPr sz="600"/>
            </a:lvl6pPr>
            <a:lvl7pPr marL="1004854" indent="0" algn="ctr">
              <a:buNone/>
              <a:defRPr sz="600"/>
            </a:lvl7pPr>
            <a:lvl8pPr marL="1172330" indent="0" algn="ctr">
              <a:buNone/>
              <a:defRPr sz="600"/>
            </a:lvl8pPr>
            <a:lvl9pPr marL="133980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12733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1" grpId="0"/>
      <p:bldP spid="22" grpId="0"/>
      <p:bldP spid="24" grpId="0"/>
      <p:bldP spid="2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20574" y="1040421"/>
            <a:ext cx="8101719" cy="177086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4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5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99"/>
            <a:ext cx="2396360" cy="173033"/>
          </a:xfrm>
        </p:spPr>
        <p:txBody>
          <a:bodyPr anchor="ctr">
            <a:normAutofit/>
          </a:bodyPr>
          <a:lstStyle>
            <a:lvl1pPr marL="0" indent="0" algn="l" defTabSz="33495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7489" indent="0" algn="ctr">
              <a:buNone/>
              <a:defRPr sz="700"/>
            </a:lvl2pPr>
            <a:lvl3pPr marL="334950" indent="0" algn="ctr">
              <a:buNone/>
              <a:defRPr sz="700"/>
            </a:lvl3pPr>
            <a:lvl4pPr marL="502426" indent="0" algn="ctr">
              <a:buNone/>
              <a:defRPr sz="600"/>
            </a:lvl4pPr>
            <a:lvl5pPr marL="669905" indent="0" algn="ctr">
              <a:buNone/>
              <a:defRPr sz="600"/>
            </a:lvl5pPr>
            <a:lvl6pPr marL="837377" indent="0" algn="ctr">
              <a:buNone/>
              <a:defRPr sz="600"/>
            </a:lvl6pPr>
            <a:lvl7pPr marL="1004854" indent="0" algn="ctr">
              <a:buNone/>
              <a:defRPr sz="600"/>
            </a:lvl7pPr>
            <a:lvl8pPr marL="1172330" indent="0" algn="ctr">
              <a:buNone/>
              <a:defRPr sz="600"/>
            </a:lvl8pPr>
            <a:lvl9pPr marL="133980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528" tIns="16751" rIns="33528" bIns="16751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521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53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8" grpId="0"/>
    </p:bldLst>
  </p:timing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3082005" y="1796053"/>
            <a:ext cx="1912438" cy="1889991"/>
          </a:xfrm>
          <a:prstGeom prst="ellipse">
            <a:avLst/>
          </a:prstGeom>
          <a:solidFill>
            <a:schemeClr val="bg1">
              <a:lumMod val="85000"/>
              <a:alpha val="50000"/>
            </a:schemeClr>
          </a:solidFill>
          <a:ln w="1143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3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349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4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99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7489" indent="0" algn="ctr">
              <a:buNone/>
              <a:defRPr sz="700"/>
            </a:lvl2pPr>
            <a:lvl3pPr marL="334950" indent="0" algn="ctr">
              <a:buNone/>
              <a:defRPr sz="700"/>
            </a:lvl3pPr>
            <a:lvl4pPr marL="502426" indent="0" algn="ctr">
              <a:buNone/>
              <a:defRPr sz="600"/>
            </a:lvl4pPr>
            <a:lvl5pPr marL="669905" indent="0" algn="ctr">
              <a:buNone/>
              <a:defRPr sz="600"/>
            </a:lvl5pPr>
            <a:lvl6pPr marL="837377" indent="0" algn="ctr">
              <a:buNone/>
              <a:defRPr sz="600"/>
            </a:lvl6pPr>
            <a:lvl7pPr marL="1004854" indent="0" algn="ctr">
              <a:buNone/>
              <a:defRPr sz="600"/>
            </a:lvl7pPr>
            <a:lvl8pPr marL="1172330" indent="0" algn="ctr">
              <a:buNone/>
              <a:defRPr sz="600"/>
            </a:lvl8pPr>
            <a:lvl9pPr marL="133980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528" tIns="16751" rIns="33528" bIns="16751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521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8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46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  <p:bldP spid="16" grpId="0"/>
    </p:bldLst>
  </p:timing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251908" y="1137382"/>
            <a:ext cx="2801379" cy="197436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57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528" tIns="16751" rIns="33528" bIns="1675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85212"/>
            <a:endParaRPr lang="es-SV" dirty="0"/>
          </a:p>
        </p:txBody>
      </p:sp>
      <p:sp>
        <p:nvSpPr>
          <p:cNvPr id="9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3171418" y="1137382"/>
            <a:ext cx="2801379" cy="197436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57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528" tIns="16751" rIns="33528" bIns="1675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85212"/>
            <a:endParaRPr lang="es-SV" dirty="0"/>
          </a:p>
        </p:txBody>
      </p:sp>
      <p:sp>
        <p:nvSpPr>
          <p:cNvPr id="10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6090927" y="1137382"/>
            <a:ext cx="2801379" cy="197436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57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528" tIns="16751" rIns="33528" bIns="1675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85212"/>
            <a:endParaRPr lang="es-SV" dirty="0"/>
          </a:p>
        </p:txBody>
      </p:sp>
      <p:sp>
        <p:nvSpPr>
          <p:cNvPr id="19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349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0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99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7489" indent="0" algn="ctr">
              <a:buNone/>
              <a:defRPr sz="700"/>
            </a:lvl2pPr>
            <a:lvl3pPr marL="334950" indent="0" algn="ctr">
              <a:buNone/>
              <a:defRPr sz="700"/>
            </a:lvl3pPr>
            <a:lvl4pPr marL="502426" indent="0" algn="ctr">
              <a:buNone/>
              <a:defRPr sz="600"/>
            </a:lvl4pPr>
            <a:lvl5pPr marL="669905" indent="0" algn="ctr">
              <a:buNone/>
              <a:defRPr sz="600"/>
            </a:lvl5pPr>
            <a:lvl6pPr marL="837377" indent="0" algn="ctr">
              <a:buNone/>
              <a:defRPr sz="600"/>
            </a:lvl6pPr>
            <a:lvl7pPr marL="1004854" indent="0" algn="ctr">
              <a:buNone/>
              <a:defRPr sz="600"/>
            </a:lvl7pPr>
            <a:lvl8pPr marL="1172330" indent="0" algn="ctr">
              <a:buNone/>
              <a:defRPr sz="600"/>
            </a:lvl8pPr>
            <a:lvl9pPr marL="133980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528" tIns="16751" rIns="33528" bIns="16751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521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3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86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9" grpId="0"/>
      <p:bldP spid="20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2" grpId="0"/>
    </p:bldLst>
  </p:timing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0" y="2571193"/>
            <a:ext cx="4572152" cy="12661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4571848" y="1305574"/>
            <a:ext cx="4572152" cy="12661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349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99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7489" indent="0" algn="ctr">
              <a:buNone/>
              <a:defRPr sz="700"/>
            </a:lvl2pPr>
            <a:lvl3pPr marL="334950" indent="0" algn="ctr">
              <a:buNone/>
              <a:defRPr sz="700"/>
            </a:lvl3pPr>
            <a:lvl4pPr marL="502426" indent="0" algn="ctr">
              <a:buNone/>
              <a:defRPr sz="600"/>
            </a:lvl4pPr>
            <a:lvl5pPr marL="669905" indent="0" algn="ctr">
              <a:buNone/>
              <a:defRPr sz="600"/>
            </a:lvl5pPr>
            <a:lvl6pPr marL="837377" indent="0" algn="ctr">
              <a:buNone/>
              <a:defRPr sz="600"/>
            </a:lvl6pPr>
            <a:lvl7pPr marL="1004854" indent="0" algn="ctr">
              <a:buNone/>
              <a:defRPr sz="600"/>
            </a:lvl7pPr>
            <a:lvl8pPr marL="1172330" indent="0" algn="ctr">
              <a:buNone/>
              <a:defRPr sz="600"/>
            </a:lvl8pPr>
            <a:lvl9pPr marL="133980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528" tIns="16751" rIns="33528" bIns="16751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521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94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2" grpId="0"/>
      <p:bldP spid="1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8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 Rectángulo"/>
          <p:cNvSpPr/>
          <p:nvPr userDrawn="1"/>
        </p:nvSpPr>
        <p:spPr bwMode="auto">
          <a:xfrm>
            <a:off x="3055037" y="4200275"/>
            <a:ext cx="852394" cy="342743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lIns="0" tIns="0" rIns="0" bIns="0" rtlCol="0" anchor="ctr"/>
          <a:lstStyle/>
          <a:p>
            <a:pPr algn="ctr" defTabSz="868492"/>
            <a:endParaRPr lang="es-SV">
              <a:solidFill>
                <a:srgbClr val="000000"/>
              </a:solidFill>
            </a:endParaRPr>
          </a:p>
        </p:txBody>
      </p:sp>
      <p:sp>
        <p:nvSpPr>
          <p:cNvPr id="12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23770" y="1038292"/>
            <a:ext cx="3355556" cy="347407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4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2862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5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87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321" indent="0" algn="ctr">
              <a:buNone/>
              <a:defRPr sz="700"/>
            </a:lvl2pPr>
            <a:lvl3pPr marL="328628" indent="0" algn="ctr">
              <a:buNone/>
              <a:defRPr sz="700"/>
            </a:lvl3pPr>
            <a:lvl4pPr marL="492934" indent="0" algn="ctr">
              <a:buNone/>
              <a:defRPr sz="600"/>
            </a:lvl4pPr>
            <a:lvl5pPr marL="657248" indent="0" algn="ctr">
              <a:buNone/>
              <a:defRPr sz="600"/>
            </a:lvl5pPr>
            <a:lvl6pPr marL="821564" indent="0" algn="ctr">
              <a:buNone/>
              <a:defRPr sz="600"/>
            </a:lvl6pPr>
            <a:lvl7pPr marL="985873" indent="0" algn="ctr">
              <a:buNone/>
              <a:defRPr sz="600"/>
            </a:lvl7pPr>
            <a:lvl8pPr marL="1150187" indent="0" algn="ctr">
              <a:buNone/>
              <a:defRPr sz="600"/>
            </a:lvl8pPr>
            <a:lvl9pPr marL="1314501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12" tIns="16487" rIns="32912" bIns="16487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849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32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4" grpId="0"/>
      <p:bldP spid="1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8" grpId="0"/>
    </p:bldLst>
  </p:timing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858149" cy="380082"/>
          </a:xfrm>
        </p:spPr>
        <p:txBody>
          <a:bodyPr anchor="b">
            <a:normAutofit/>
          </a:bodyPr>
          <a:lstStyle>
            <a:lvl1pPr algn="l" defTabSz="3349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99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7489" indent="0" algn="ctr">
              <a:buNone/>
              <a:defRPr sz="700"/>
            </a:lvl2pPr>
            <a:lvl3pPr marL="334950" indent="0" algn="ctr">
              <a:buNone/>
              <a:defRPr sz="700"/>
            </a:lvl3pPr>
            <a:lvl4pPr marL="502426" indent="0" algn="ctr">
              <a:buNone/>
              <a:defRPr sz="600"/>
            </a:lvl4pPr>
            <a:lvl5pPr marL="669905" indent="0" algn="ctr">
              <a:buNone/>
              <a:defRPr sz="600"/>
            </a:lvl5pPr>
            <a:lvl6pPr marL="837377" indent="0" algn="ctr">
              <a:buNone/>
              <a:defRPr sz="600"/>
            </a:lvl6pPr>
            <a:lvl7pPr marL="1004854" indent="0" algn="ctr">
              <a:buNone/>
              <a:defRPr sz="600"/>
            </a:lvl7pPr>
            <a:lvl8pPr marL="1172330" indent="0" algn="ctr">
              <a:buNone/>
              <a:defRPr sz="600"/>
            </a:lvl8pPr>
            <a:lvl9pPr marL="133980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90152" y="4767306"/>
            <a:ext cx="2026312" cy="273812"/>
          </a:xfrm>
          <a:prstGeom prst="rect">
            <a:avLst/>
          </a:prstGeom>
        </p:spPr>
        <p:txBody>
          <a:bodyPr lIns="33528" tIns="16751" rIns="33528" bIns="16751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defTabSz="88521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5179528" y="0"/>
            <a:ext cx="3964472" cy="51435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617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3" presetClass="entr" presetSubtype="28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7" grpId="0" animBg="1"/>
      <p:bldP spid="8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13157" y="243478"/>
            <a:ext cx="6117686" cy="380082"/>
          </a:xfrm>
        </p:spPr>
        <p:txBody>
          <a:bodyPr anchor="b">
            <a:normAutofit/>
          </a:bodyPr>
          <a:lstStyle>
            <a:lvl1pPr marL="0" algn="ctr" defTabSz="3349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373820" y="601899"/>
            <a:ext cx="2396360" cy="173033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7489" indent="0" algn="ctr">
              <a:buNone/>
              <a:defRPr sz="700"/>
            </a:lvl2pPr>
            <a:lvl3pPr marL="334950" indent="0" algn="ctr">
              <a:buNone/>
              <a:defRPr sz="700"/>
            </a:lvl3pPr>
            <a:lvl4pPr marL="502426" indent="0" algn="ctr">
              <a:buNone/>
              <a:defRPr sz="600"/>
            </a:lvl4pPr>
            <a:lvl5pPr marL="669905" indent="0" algn="ctr">
              <a:buNone/>
              <a:defRPr sz="600"/>
            </a:lvl5pPr>
            <a:lvl6pPr marL="837377" indent="0" algn="ctr">
              <a:buNone/>
              <a:defRPr sz="600"/>
            </a:lvl6pPr>
            <a:lvl7pPr marL="1004854" indent="0" algn="ctr">
              <a:buNone/>
              <a:defRPr sz="600"/>
            </a:lvl7pPr>
            <a:lvl8pPr marL="1172330" indent="0" algn="ctr">
              <a:buNone/>
              <a:defRPr sz="600"/>
            </a:lvl8pPr>
            <a:lvl9pPr marL="133980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528" tIns="16751" rIns="33528" bIns="16751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521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64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C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805447" cy="51435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211026" y="243478"/>
            <a:ext cx="4613777" cy="380082"/>
          </a:xfrm>
        </p:spPr>
        <p:txBody>
          <a:bodyPr anchor="b">
            <a:normAutofit/>
          </a:bodyPr>
          <a:lstStyle>
            <a:lvl1pPr marL="0" algn="l" defTabSz="3349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221933" y="601899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7489" indent="0" algn="ctr">
              <a:buNone/>
              <a:defRPr sz="700"/>
            </a:lvl2pPr>
            <a:lvl3pPr marL="334950" indent="0" algn="ctr">
              <a:buNone/>
              <a:defRPr sz="700"/>
            </a:lvl3pPr>
            <a:lvl4pPr marL="502426" indent="0" algn="ctr">
              <a:buNone/>
              <a:defRPr sz="600"/>
            </a:lvl4pPr>
            <a:lvl5pPr marL="669905" indent="0" algn="ctr">
              <a:buNone/>
              <a:defRPr sz="600"/>
            </a:lvl5pPr>
            <a:lvl6pPr marL="837377" indent="0" algn="ctr">
              <a:buNone/>
              <a:defRPr sz="600"/>
            </a:lvl6pPr>
            <a:lvl7pPr marL="1004854" indent="0" algn="ctr">
              <a:buNone/>
              <a:defRPr sz="600"/>
            </a:lvl7pPr>
            <a:lvl8pPr marL="1172330" indent="0" algn="ctr">
              <a:buNone/>
              <a:defRPr sz="600"/>
            </a:lvl8pPr>
            <a:lvl9pPr marL="133980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947703" y="4767306"/>
            <a:ext cx="2167651" cy="273812"/>
          </a:xfrm>
          <a:prstGeom prst="rect">
            <a:avLst/>
          </a:prstGeom>
        </p:spPr>
        <p:txBody>
          <a:bodyPr lIns="33528" tIns="16751" rIns="33528" bIns="16751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521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32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/>
    </p:bldLst>
  </p:timing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545754" y="243478"/>
            <a:ext cx="6117686" cy="380082"/>
          </a:xfrm>
        </p:spPr>
        <p:txBody>
          <a:bodyPr anchor="b">
            <a:normAutofit/>
          </a:bodyPr>
          <a:lstStyle>
            <a:lvl1pPr marL="0" algn="r" defTabSz="3349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6256364" y="601899"/>
            <a:ext cx="2396360" cy="173033"/>
          </a:xfrm>
        </p:spPr>
        <p:txBody>
          <a:bodyPr anchor="ctr">
            <a:normAutofit/>
          </a:bodyPr>
          <a:lstStyle>
            <a:lvl1pPr marL="0" indent="0" algn="r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7489" indent="0" algn="ctr">
              <a:buNone/>
              <a:defRPr sz="700"/>
            </a:lvl2pPr>
            <a:lvl3pPr marL="334950" indent="0" algn="ctr">
              <a:buNone/>
              <a:defRPr sz="700"/>
            </a:lvl3pPr>
            <a:lvl4pPr marL="502426" indent="0" algn="ctr">
              <a:buNone/>
              <a:defRPr sz="600"/>
            </a:lvl4pPr>
            <a:lvl5pPr marL="669905" indent="0" algn="ctr">
              <a:buNone/>
              <a:defRPr sz="600"/>
            </a:lvl5pPr>
            <a:lvl6pPr marL="837377" indent="0" algn="ctr">
              <a:buNone/>
              <a:defRPr sz="600"/>
            </a:lvl6pPr>
            <a:lvl7pPr marL="1004854" indent="0" algn="ctr">
              <a:buNone/>
              <a:defRPr sz="600"/>
            </a:lvl7pPr>
            <a:lvl8pPr marL="1172330" indent="0" algn="ctr">
              <a:buNone/>
              <a:defRPr sz="600"/>
            </a:lvl8pPr>
            <a:lvl9pPr marL="133980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528" tIns="16751" rIns="33528" bIns="16751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521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494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59270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528" tIns="16751" rIns="33528" bIns="16751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521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1589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19181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8"/>
          <p:cNvSpPr>
            <a:spLocks noGrp="1"/>
          </p:cNvSpPr>
          <p:nvPr>
            <p:ph type="pic" sz="quarter" idx="16" hasCustomPrompt="1"/>
          </p:nvPr>
        </p:nvSpPr>
        <p:spPr>
          <a:xfrm>
            <a:off x="3610188" y="1525505"/>
            <a:ext cx="1951545" cy="259526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algn="ctr">
              <a:defRPr sz="1200">
                <a:latin typeface="Calibri" panose="020F0502020204030204" pitchFamily="34" charset="0"/>
              </a:defRPr>
            </a:lvl1pPr>
          </a:lstStyle>
          <a:p>
            <a:r>
              <a:rPr lang="es-ES" dirty="0" err="1" smtClean="0"/>
              <a:t>Image</a:t>
            </a:r>
            <a:r>
              <a:rPr lang="es-ES" dirty="0" smtClean="0"/>
              <a:t> </a:t>
            </a:r>
            <a:r>
              <a:rPr lang="es-ES" dirty="0" err="1" smtClean="0"/>
              <a:t>Holder</a:t>
            </a:r>
            <a:endParaRPr lang="es-ES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49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99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7489" indent="0" algn="ctr">
              <a:buNone/>
              <a:defRPr sz="700"/>
            </a:lvl2pPr>
            <a:lvl3pPr marL="334950" indent="0" algn="ctr">
              <a:buNone/>
              <a:defRPr sz="700"/>
            </a:lvl3pPr>
            <a:lvl4pPr marL="502426" indent="0" algn="ctr">
              <a:buNone/>
              <a:defRPr sz="600"/>
            </a:lvl4pPr>
            <a:lvl5pPr marL="669905" indent="0" algn="ctr">
              <a:buNone/>
              <a:defRPr sz="600"/>
            </a:lvl5pPr>
            <a:lvl6pPr marL="837377" indent="0" algn="ctr">
              <a:buNone/>
              <a:defRPr sz="600"/>
            </a:lvl6pPr>
            <a:lvl7pPr marL="1004854" indent="0" algn="ctr">
              <a:buNone/>
              <a:defRPr sz="600"/>
            </a:lvl7pPr>
            <a:lvl8pPr marL="1172330" indent="0" algn="ctr">
              <a:buNone/>
              <a:defRPr sz="600"/>
            </a:lvl8pPr>
            <a:lvl9pPr marL="133980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528" tIns="16751" rIns="33528" bIns="16751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521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4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/>
          <p:cNvSpPr>
            <a:spLocks noGrp="1"/>
          </p:cNvSpPr>
          <p:nvPr>
            <p:ph type="pic" sz="quarter" idx="10" hasCustomPrompt="1"/>
          </p:nvPr>
        </p:nvSpPr>
        <p:spPr>
          <a:xfrm>
            <a:off x="2623348" y="1531980"/>
            <a:ext cx="3754584" cy="1410109"/>
          </a:xfrm>
          <a:custGeom>
            <a:avLst/>
            <a:gdLst>
              <a:gd name="connsiteX0" fmla="*/ 0 w 10022400"/>
              <a:gd name="connsiteY0" fmla="*/ 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0 w 10022400"/>
              <a:gd name="connsiteY4" fmla="*/ 0 h 3751200"/>
              <a:gd name="connsiteX0" fmla="*/ 219075 w 10022400"/>
              <a:gd name="connsiteY0" fmla="*/ 36195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219075 w 10022400"/>
              <a:gd name="connsiteY4" fmla="*/ 361950 h 3751200"/>
              <a:gd name="connsiteX0" fmla="*/ 400050 w 10022400"/>
              <a:gd name="connsiteY0" fmla="*/ 26670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400050 w 10022400"/>
              <a:gd name="connsiteY4" fmla="*/ 266700 h 3751200"/>
              <a:gd name="connsiteX0" fmla="*/ 523875 w 10022400"/>
              <a:gd name="connsiteY0" fmla="*/ 24765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523875 w 10022400"/>
              <a:gd name="connsiteY4" fmla="*/ 247650 h 3751200"/>
              <a:gd name="connsiteX0" fmla="*/ 523875 w 10022400"/>
              <a:gd name="connsiteY0" fmla="*/ 200025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523875 w 10022400"/>
              <a:gd name="connsiteY4" fmla="*/ 200025 h 3751200"/>
              <a:gd name="connsiteX0" fmla="*/ 504825 w 10022400"/>
              <a:gd name="connsiteY0" fmla="*/ 15240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504825 w 10022400"/>
              <a:gd name="connsiteY4" fmla="*/ 152400 h 3751200"/>
              <a:gd name="connsiteX0" fmla="*/ 476250 w 10022400"/>
              <a:gd name="connsiteY0" fmla="*/ 161925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476250 w 10022400"/>
              <a:gd name="connsiteY4" fmla="*/ 161925 h 3751200"/>
              <a:gd name="connsiteX0" fmla="*/ 476250 w 10022400"/>
              <a:gd name="connsiteY0" fmla="*/ 0 h 3589275"/>
              <a:gd name="connsiteX1" fmla="*/ 9870000 w 10022400"/>
              <a:gd name="connsiteY1" fmla="*/ 19050 h 3589275"/>
              <a:gd name="connsiteX2" fmla="*/ 10022400 w 10022400"/>
              <a:gd name="connsiteY2" fmla="*/ 3589275 h 3589275"/>
              <a:gd name="connsiteX3" fmla="*/ 0 w 10022400"/>
              <a:gd name="connsiteY3" fmla="*/ 3589275 h 3589275"/>
              <a:gd name="connsiteX4" fmla="*/ 476250 w 10022400"/>
              <a:gd name="connsiteY4" fmla="*/ 0 h 3589275"/>
              <a:gd name="connsiteX0" fmla="*/ 476250 w 10022400"/>
              <a:gd name="connsiteY0" fmla="*/ 180975 h 3770250"/>
              <a:gd name="connsiteX1" fmla="*/ 9984300 w 10022400"/>
              <a:gd name="connsiteY1" fmla="*/ 0 h 3770250"/>
              <a:gd name="connsiteX2" fmla="*/ 10022400 w 10022400"/>
              <a:gd name="connsiteY2" fmla="*/ 3770250 h 3770250"/>
              <a:gd name="connsiteX3" fmla="*/ 0 w 10022400"/>
              <a:gd name="connsiteY3" fmla="*/ 3770250 h 3770250"/>
              <a:gd name="connsiteX4" fmla="*/ 476250 w 10022400"/>
              <a:gd name="connsiteY4" fmla="*/ 180975 h 3770250"/>
              <a:gd name="connsiteX0" fmla="*/ 476250 w 10022400"/>
              <a:gd name="connsiteY0" fmla="*/ 142875 h 3732150"/>
              <a:gd name="connsiteX1" fmla="*/ 9965250 w 10022400"/>
              <a:gd name="connsiteY1" fmla="*/ 0 h 3732150"/>
              <a:gd name="connsiteX2" fmla="*/ 10022400 w 10022400"/>
              <a:gd name="connsiteY2" fmla="*/ 3732150 h 3732150"/>
              <a:gd name="connsiteX3" fmla="*/ 0 w 10022400"/>
              <a:gd name="connsiteY3" fmla="*/ 3732150 h 3732150"/>
              <a:gd name="connsiteX4" fmla="*/ 476250 w 10022400"/>
              <a:gd name="connsiteY4" fmla="*/ 142875 h 3732150"/>
              <a:gd name="connsiteX0" fmla="*/ 476250 w 10022400"/>
              <a:gd name="connsiteY0" fmla="*/ 161925 h 3751200"/>
              <a:gd name="connsiteX1" fmla="*/ 9993825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476250 w 10022400"/>
              <a:gd name="connsiteY4" fmla="*/ 161925 h 3751200"/>
              <a:gd name="connsiteX0" fmla="*/ 295275 w 9841425"/>
              <a:gd name="connsiteY0" fmla="*/ 161925 h 3751200"/>
              <a:gd name="connsiteX1" fmla="*/ 9812850 w 9841425"/>
              <a:gd name="connsiteY1" fmla="*/ 0 h 3751200"/>
              <a:gd name="connsiteX2" fmla="*/ 9841425 w 9841425"/>
              <a:gd name="connsiteY2" fmla="*/ 3751200 h 3751200"/>
              <a:gd name="connsiteX3" fmla="*/ 0 w 9841425"/>
              <a:gd name="connsiteY3" fmla="*/ 3570225 h 3751200"/>
              <a:gd name="connsiteX4" fmla="*/ 295275 w 9841425"/>
              <a:gd name="connsiteY4" fmla="*/ 161925 h 3751200"/>
              <a:gd name="connsiteX0" fmla="*/ 419100 w 9965250"/>
              <a:gd name="connsiteY0" fmla="*/ 161925 h 3751200"/>
              <a:gd name="connsiteX1" fmla="*/ 9936675 w 9965250"/>
              <a:gd name="connsiteY1" fmla="*/ 0 h 3751200"/>
              <a:gd name="connsiteX2" fmla="*/ 9965250 w 9965250"/>
              <a:gd name="connsiteY2" fmla="*/ 3751200 h 3751200"/>
              <a:gd name="connsiteX3" fmla="*/ 0 w 9965250"/>
              <a:gd name="connsiteY3" fmla="*/ 3627375 h 3751200"/>
              <a:gd name="connsiteX4" fmla="*/ 419100 w 9965250"/>
              <a:gd name="connsiteY4" fmla="*/ 161925 h 3751200"/>
              <a:gd name="connsiteX0" fmla="*/ 457200 w 10003350"/>
              <a:gd name="connsiteY0" fmla="*/ 161925 h 3751200"/>
              <a:gd name="connsiteX1" fmla="*/ 9974775 w 10003350"/>
              <a:gd name="connsiteY1" fmla="*/ 0 h 3751200"/>
              <a:gd name="connsiteX2" fmla="*/ 10003350 w 10003350"/>
              <a:gd name="connsiteY2" fmla="*/ 3751200 h 3751200"/>
              <a:gd name="connsiteX3" fmla="*/ 0 w 10003350"/>
              <a:gd name="connsiteY3" fmla="*/ 3617850 h 3751200"/>
              <a:gd name="connsiteX4" fmla="*/ 457200 w 10003350"/>
              <a:gd name="connsiteY4" fmla="*/ 161925 h 3751200"/>
              <a:gd name="connsiteX0" fmla="*/ 466725 w 10012875"/>
              <a:gd name="connsiteY0" fmla="*/ 161925 h 3751200"/>
              <a:gd name="connsiteX1" fmla="*/ 9984300 w 10012875"/>
              <a:gd name="connsiteY1" fmla="*/ 0 h 3751200"/>
              <a:gd name="connsiteX2" fmla="*/ 10012875 w 10012875"/>
              <a:gd name="connsiteY2" fmla="*/ 3751200 h 3751200"/>
              <a:gd name="connsiteX3" fmla="*/ 0 w 10012875"/>
              <a:gd name="connsiteY3" fmla="*/ 3636900 h 3751200"/>
              <a:gd name="connsiteX4" fmla="*/ 466725 w 10012875"/>
              <a:gd name="connsiteY4" fmla="*/ 161925 h 3751200"/>
              <a:gd name="connsiteX0" fmla="*/ 447675 w 10012875"/>
              <a:gd name="connsiteY0" fmla="*/ 161925 h 3751200"/>
              <a:gd name="connsiteX1" fmla="*/ 9984300 w 10012875"/>
              <a:gd name="connsiteY1" fmla="*/ 0 h 3751200"/>
              <a:gd name="connsiteX2" fmla="*/ 10012875 w 10012875"/>
              <a:gd name="connsiteY2" fmla="*/ 3751200 h 3751200"/>
              <a:gd name="connsiteX3" fmla="*/ 0 w 10012875"/>
              <a:gd name="connsiteY3" fmla="*/ 3636900 h 3751200"/>
              <a:gd name="connsiteX4" fmla="*/ 447675 w 10012875"/>
              <a:gd name="connsiteY4" fmla="*/ 161925 h 3751200"/>
              <a:gd name="connsiteX0" fmla="*/ 438150 w 10012875"/>
              <a:gd name="connsiteY0" fmla="*/ 161925 h 3751200"/>
              <a:gd name="connsiteX1" fmla="*/ 9984300 w 10012875"/>
              <a:gd name="connsiteY1" fmla="*/ 0 h 3751200"/>
              <a:gd name="connsiteX2" fmla="*/ 10012875 w 10012875"/>
              <a:gd name="connsiteY2" fmla="*/ 3751200 h 3751200"/>
              <a:gd name="connsiteX3" fmla="*/ 0 w 10012875"/>
              <a:gd name="connsiteY3" fmla="*/ 3636900 h 3751200"/>
              <a:gd name="connsiteX4" fmla="*/ 438150 w 10012875"/>
              <a:gd name="connsiteY4" fmla="*/ 161925 h 3751200"/>
              <a:gd name="connsiteX0" fmla="*/ 438150 w 9984300"/>
              <a:gd name="connsiteY0" fmla="*/ 161925 h 3703575"/>
              <a:gd name="connsiteX1" fmla="*/ 9984300 w 9984300"/>
              <a:gd name="connsiteY1" fmla="*/ 0 h 3703575"/>
              <a:gd name="connsiteX2" fmla="*/ 9879525 w 9984300"/>
              <a:gd name="connsiteY2" fmla="*/ 3703575 h 3703575"/>
              <a:gd name="connsiteX3" fmla="*/ 0 w 9984300"/>
              <a:gd name="connsiteY3" fmla="*/ 3636900 h 3703575"/>
              <a:gd name="connsiteX4" fmla="*/ 438150 w 9984300"/>
              <a:gd name="connsiteY4" fmla="*/ 161925 h 3703575"/>
              <a:gd name="connsiteX0" fmla="*/ 438150 w 9984300"/>
              <a:gd name="connsiteY0" fmla="*/ 161925 h 3713100"/>
              <a:gd name="connsiteX1" fmla="*/ 9984300 w 9984300"/>
              <a:gd name="connsiteY1" fmla="*/ 0 h 3713100"/>
              <a:gd name="connsiteX2" fmla="*/ 9927150 w 9984300"/>
              <a:gd name="connsiteY2" fmla="*/ 3713100 h 3713100"/>
              <a:gd name="connsiteX3" fmla="*/ 0 w 9984300"/>
              <a:gd name="connsiteY3" fmla="*/ 3636900 h 3713100"/>
              <a:gd name="connsiteX4" fmla="*/ 438150 w 9984300"/>
              <a:gd name="connsiteY4" fmla="*/ 161925 h 3713100"/>
              <a:gd name="connsiteX0" fmla="*/ 438150 w 9984300"/>
              <a:gd name="connsiteY0" fmla="*/ 161925 h 3760725"/>
              <a:gd name="connsiteX1" fmla="*/ 9984300 w 9984300"/>
              <a:gd name="connsiteY1" fmla="*/ 0 h 3760725"/>
              <a:gd name="connsiteX2" fmla="*/ 9965250 w 9984300"/>
              <a:gd name="connsiteY2" fmla="*/ 3760725 h 3760725"/>
              <a:gd name="connsiteX3" fmla="*/ 0 w 9984300"/>
              <a:gd name="connsiteY3" fmla="*/ 3636900 h 3760725"/>
              <a:gd name="connsiteX4" fmla="*/ 438150 w 9984300"/>
              <a:gd name="connsiteY4" fmla="*/ 161925 h 3760725"/>
              <a:gd name="connsiteX0" fmla="*/ 438150 w 9984300"/>
              <a:gd name="connsiteY0" fmla="*/ 161925 h 3732150"/>
              <a:gd name="connsiteX1" fmla="*/ 9984300 w 9984300"/>
              <a:gd name="connsiteY1" fmla="*/ 0 h 3732150"/>
              <a:gd name="connsiteX2" fmla="*/ 9984300 w 9984300"/>
              <a:gd name="connsiteY2" fmla="*/ 3732150 h 3732150"/>
              <a:gd name="connsiteX3" fmla="*/ 0 w 9984300"/>
              <a:gd name="connsiteY3" fmla="*/ 3636900 h 3732150"/>
              <a:gd name="connsiteX4" fmla="*/ 438150 w 9984300"/>
              <a:gd name="connsiteY4" fmla="*/ 161925 h 3732150"/>
              <a:gd name="connsiteX0" fmla="*/ 438150 w 10012875"/>
              <a:gd name="connsiteY0" fmla="*/ 161925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38150 w 10012875"/>
              <a:gd name="connsiteY4" fmla="*/ 161925 h 3760725"/>
              <a:gd name="connsiteX0" fmla="*/ 466725 w 10012875"/>
              <a:gd name="connsiteY0" fmla="*/ 152400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66725 w 10012875"/>
              <a:gd name="connsiteY4" fmla="*/ 152400 h 3760725"/>
              <a:gd name="connsiteX0" fmla="*/ 457200 w 10012875"/>
              <a:gd name="connsiteY0" fmla="*/ 152400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57200 w 10012875"/>
              <a:gd name="connsiteY4" fmla="*/ 152400 h 3760725"/>
              <a:gd name="connsiteX0" fmla="*/ 438150 w 10012875"/>
              <a:gd name="connsiteY0" fmla="*/ 152400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38150 w 10012875"/>
              <a:gd name="connsiteY4" fmla="*/ 152400 h 376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2875" h="3760725">
                <a:moveTo>
                  <a:pt x="438150" y="152400"/>
                </a:moveTo>
                <a:lnTo>
                  <a:pt x="9984300" y="0"/>
                </a:lnTo>
                <a:lnTo>
                  <a:pt x="10012875" y="3760725"/>
                </a:lnTo>
                <a:lnTo>
                  <a:pt x="0" y="3636900"/>
                </a:lnTo>
                <a:lnTo>
                  <a:pt x="438150" y="1524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scene3d>
            <a:camera prst="perspectiveContrastingLeftFacing" fov="600000">
              <a:rot lat="21061425" lon="3660000" rev="20937095"/>
            </a:camera>
            <a:lightRig rig="threePt" dir="t"/>
          </a:scene3d>
          <a:sp3d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r">
              <a:defRPr lang="es-ES" sz="1500" baseline="0" dirty="0">
                <a:latin typeface="Calibri" panose="020F0502020204030204" pitchFamily="34" charset="0"/>
              </a:defRPr>
            </a:lvl1pPr>
            <a:lvl3pPr marL="663762" indent="0" algn="r">
              <a:buNone/>
              <a:defRPr sz="1500" b="1">
                <a:latin typeface="Calibri" panose="020F0502020204030204" pitchFamily="34" charset="0"/>
              </a:defRPr>
            </a:lvl3pPr>
            <a:lvl4pPr marL="995638" indent="0">
              <a:buNone/>
              <a:defRPr/>
            </a:lvl4pPr>
          </a:lstStyle>
          <a:p>
            <a:pPr lvl="0" algn="ctr" defTabSz="885212"/>
            <a:r>
              <a:rPr lang="es-ES" dirty="0" err="1" smtClean="0"/>
              <a:t>Image</a:t>
            </a:r>
            <a:r>
              <a:rPr lang="es-ES" dirty="0" smtClean="0"/>
              <a:t> </a:t>
            </a:r>
            <a:r>
              <a:rPr lang="es-ES" dirty="0" err="1" smtClean="0"/>
              <a:t>holder</a:t>
            </a:r>
            <a:endParaRPr lang="es-ES" dirty="0"/>
          </a:p>
        </p:txBody>
      </p:sp>
      <p:sp>
        <p:nvSpPr>
          <p:cNvPr id="19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49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0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99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7489" indent="0" algn="ctr">
              <a:buNone/>
              <a:defRPr sz="700"/>
            </a:lvl2pPr>
            <a:lvl3pPr marL="334950" indent="0" algn="ctr">
              <a:buNone/>
              <a:defRPr sz="700"/>
            </a:lvl3pPr>
            <a:lvl4pPr marL="502426" indent="0" algn="ctr">
              <a:buNone/>
              <a:defRPr sz="600"/>
            </a:lvl4pPr>
            <a:lvl5pPr marL="669905" indent="0" algn="ctr">
              <a:buNone/>
              <a:defRPr sz="600"/>
            </a:lvl5pPr>
            <a:lvl6pPr marL="837377" indent="0" algn="ctr">
              <a:buNone/>
              <a:defRPr sz="600"/>
            </a:lvl6pPr>
            <a:lvl7pPr marL="1004854" indent="0" algn="ctr">
              <a:buNone/>
              <a:defRPr sz="600"/>
            </a:lvl7pPr>
            <a:lvl8pPr marL="1172330" indent="0" algn="ctr">
              <a:buNone/>
              <a:defRPr sz="600"/>
            </a:lvl8pPr>
            <a:lvl9pPr marL="133980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528" tIns="16751" rIns="33528" bIns="16751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521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3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75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2" grpId="0"/>
    </p:bldLst>
  </p:timing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28957" y="1053114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2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2552532" y="1053114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3" name="2 Marcador de posición de imagen"/>
          <p:cNvSpPr>
            <a:spLocks noGrp="1"/>
          </p:cNvSpPr>
          <p:nvPr>
            <p:ph type="pic" sz="quarter" idx="15"/>
          </p:nvPr>
        </p:nvSpPr>
        <p:spPr>
          <a:xfrm>
            <a:off x="4576107" y="1053114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4" name="2 Marcador de posición de imagen"/>
          <p:cNvSpPr>
            <a:spLocks noGrp="1"/>
          </p:cNvSpPr>
          <p:nvPr>
            <p:ph type="pic" sz="quarter" idx="16"/>
          </p:nvPr>
        </p:nvSpPr>
        <p:spPr>
          <a:xfrm>
            <a:off x="6599682" y="1053114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49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99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7489" indent="0" algn="ctr">
              <a:buNone/>
              <a:defRPr sz="700"/>
            </a:lvl2pPr>
            <a:lvl3pPr marL="334950" indent="0" algn="ctr">
              <a:buNone/>
              <a:defRPr sz="700"/>
            </a:lvl3pPr>
            <a:lvl4pPr marL="502426" indent="0" algn="ctr">
              <a:buNone/>
              <a:defRPr sz="600"/>
            </a:lvl4pPr>
            <a:lvl5pPr marL="669905" indent="0" algn="ctr">
              <a:buNone/>
              <a:defRPr sz="600"/>
            </a:lvl5pPr>
            <a:lvl6pPr marL="837377" indent="0" algn="ctr">
              <a:buNone/>
              <a:defRPr sz="600"/>
            </a:lvl6pPr>
            <a:lvl7pPr marL="1004854" indent="0" algn="ctr">
              <a:buNone/>
              <a:defRPr sz="600"/>
            </a:lvl7pPr>
            <a:lvl8pPr marL="1172330" indent="0" algn="ctr">
              <a:buNone/>
              <a:defRPr sz="600"/>
            </a:lvl8pPr>
            <a:lvl9pPr marL="133980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8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528" tIns="16751" rIns="33528" bIns="16751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521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9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58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/>
      <p:bldP spid="19" grpId="0"/>
    </p:bldLst>
  </p:timing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2278364" y="496508"/>
            <a:ext cx="6192047" cy="2395973"/>
          </a:xfrm>
          <a:prstGeom prst="rect">
            <a:avLst/>
          </a:prstGeom>
          <a:solidFill>
            <a:schemeClr val="bg1">
              <a:lumMod val="85000"/>
            </a:schemeClr>
          </a:solidFill>
          <a:ln w="257175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528" tIns="16751" rIns="33528" bIns="1675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85212"/>
            <a:endParaRPr lang="es-SV" dirty="0"/>
          </a:p>
        </p:txBody>
      </p:sp>
      <p:sp>
        <p:nvSpPr>
          <p:cNvPr id="11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163094" y="1971777"/>
            <a:ext cx="2684975" cy="1737249"/>
          </a:xfrm>
          <a:prstGeom prst="rect">
            <a:avLst/>
          </a:prstGeom>
          <a:solidFill>
            <a:schemeClr val="bg1">
              <a:lumMod val="85000"/>
            </a:schemeClr>
          </a:solidFill>
          <a:ln w="257175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528" tIns="16751" rIns="33528" bIns="1675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85212"/>
            <a:endParaRPr lang="es-SV" dirty="0"/>
          </a:p>
        </p:txBody>
      </p:sp>
      <p:sp>
        <p:nvSpPr>
          <p:cNvPr id="9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81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9" grpId="0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4572000" y="1204881"/>
            <a:ext cx="4572000" cy="308811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2862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87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321" indent="0" algn="ctr">
              <a:buNone/>
              <a:defRPr sz="700"/>
            </a:lvl2pPr>
            <a:lvl3pPr marL="328628" indent="0" algn="ctr">
              <a:buNone/>
              <a:defRPr sz="700"/>
            </a:lvl3pPr>
            <a:lvl4pPr marL="492934" indent="0" algn="ctr">
              <a:buNone/>
              <a:defRPr sz="600"/>
            </a:lvl4pPr>
            <a:lvl5pPr marL="657248" indent="0" algn="ctr">
              <a:buNone/>
              <a:defRPr sz="600"/>
            </a:lvl5pPr>
            <a:lvl6pPr marL="821564" indent="0" algn="ctr">
              <a:buNone/>
              <a:defRPr sz="600"/>
            </a:lvl6pPr>
            <a:lvl7pPr marL="985873" indent="0" algn="ctr">
              <a:buNone/>
              <a:defRPr sz="600"/>
            </a:lvl7pPr>
            <a:lvl8pPr marL="1150187" indent="0" algn="ctr">
              <a:buNone/>
              <a:defRPr sz="600"/>
            </a:lvl8pPr>
            <a:lvl9pPr marL="1314501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12" tIns="16487" rIns="32912" bIns="16487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849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06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/>
    </p:bldLst>
  </p:timing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528" tIns="16751" rIns="33528" bIns="16751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521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1589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80885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1120508"/>
            <a:ext cx="9144000" cy="276748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528" tIns="16751" rIns="33528" bIns="16751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521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5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6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349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8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99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7489" indent="0" algn="ctr">
              <a:buNone/>
              <a:defRPr sz="700"/>
            </a:lvl2pPr>
            <a:lvl3pPr marL="334950" indent="0" algn="ctr">
              <a:buNone/>
              <a:defRPr sz="700"/>
            </a:lvl3pPr>
            <a:lvl4pPr marL="502426" indent="0" algn="ctr">
              <a:buNone/>
              <a:defRPr sz="600"/>
            </a:lvl4pPr>
            <a:lvl5pPr marL="669905" indent="0" algn="ctr">
              <a:buNone/>
              <a:defRPr sz="600"/>
            </a:lvl5pPr>
            <a:lvl6pPr marL="837377" indent="0" algn="ctr">
              <a:buNone/>
              <a:defRPr sz="600"/>
            </a:lvl6pPr>
            <a:lvl7pPr marL="1004854" indent="0" algn="ctr">
              <a:buNone/>
              <a:defRPr sz="600"/>
            </a:lvl7pPr>
            <a:lvl8pPr marL="1172330" indent="0" algn="ctr">
              <a:buNone/>
              <a:defRPr sz="600"/>
            </a:lvl8pPr>
            <a:lvl9pPr marL="133980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290242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7" grpId="0"/>
      <p:bldP spid="8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122024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0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528" tIns="16751" rIns="33528" bIns="16751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521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1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4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88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  <p:bldP spid="11" grpId="0"/>
    </p:bldLst>
  </p:timing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626" tIns="16793" rIns="33626" bIns="1679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790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43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998741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ank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5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85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7993" indent="0" algn="ctr">
              <a:buNone/>
              <a:defRPr sz="700"/>
            </a:lvl2pPr>
            <a:lvl3pPr marL="335970" indent="0" algn="ctr">
              <a:buNone/>
              <a:defRPr sz="700"/>
            </a:lvl3pPr>
            <a:lvl4pPr marL="503952" indent="0" algn="ctr">
              <a:buNone/>
              <a:defRPr sz="600"/>
            </a:lvl4pPr>
            <a:lvl5pPr marL="671939" indent="0" algn="ctr">
              <a:buNone/>
              <a:defRPr sz="600"/>
            </a:lvl5pPr>
            <a:lvl6pPr marL="839923" indent="0" algn="ctr">
              <a:buNone/>
              <a:defRPr sz="600"/>
            </a:lvl6pPr>
            <a:lvl7pPr marL="1007906" indent="0" algn="ctr">
              <a:buNone/>
              <a:defRPr sz="600"/>
            </a:lvl7pPr>
            <a:lvl8pPr marL="1175893" indent="0" algn="ctr">
              <a:buNone/>
              <a:defRPr sz="600"/>
            </a:lvl8pPr>
            <a:lvl9pPr marL="1343879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35402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ank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545754" y="243478"/>
            <a:ext cx="6117686" cy="380082"/>
          </a:xfrm>
        </p:spPr>
        <p:txBody>
          <a:bodyPr anchor="b">
            <a:normAutofit/>
          </a:bodyPr>
          <a:lstStyle>
            <a:lvl1pPr marL="0" algn="r" defTabSz="335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6256364" y="601885"/>
            <a:ext cx="2396360" cy="173033"/>
          </a:xfrm>
        </p:spPr>
        <p:txBody>
          <a:bodyPr anchor="ctr">
            <a:normAutofit/>
          </a:bodyPr>
          <a:lstStyle>
            <a:lvl1pPr marL="0" indent="0" algn="r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7993" indent="0" algn="ctr">
              <a:buNone/>
              <a:defRPr sz="700"/>
            </a:lvl2pPr>
            <a:lvl3pPr marL="335970" indent="0" algn="ctr">
              <a:buNone/>
              <a:defRPr sz="700"/>
            </a:lvl3pPr>
            <a:lvl4pPr marL="503952" indent="0" algn="ctr">
              <a:buNone/>
              <a:defRPr sz="600"/>
            </a:lvl4pPr>
            <a:lvl5pPr marL="671939" indent="0" algn="ctr">
              <a:buNone/>
              <a:defRPr sz="600"/>
            </a:lvl5pPr>
            <a:lvl6pPr marL="839923" indent="0" algn="ctr">
              <a:buNone/>
              <a:defRPr sz="600"/>
            </a:lvl6pPr>
            <a:lvl7pPr marL="1007906" indent="0" algn="ctr">
              <a:buNone/>
              <a:defRPr sz="600"/>
            </a:lvl7pPr>
            <a:lvl8pPr marL="1175893" indent="0" algn="ctr">
              <a:buNone/>
              <a:defRPr sz="600"/>
            </a:lvl8pPr>
            <a:lvl9pPr marL="1343879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30145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5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85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7993" indent="0" algn="ctr">
              <a:buNone/>
              <a:defRPr sz="700"/>
            </a:lvl2pPr>
            <a:lvl3pPr marL="335970" indent="0" algn="ctr">
              <a:buNone/>
              <a:defRPr sz="700"/>
            </a:lvl3pPr>
            <a:lvl4pPr marL="503952" indent="0" algn="ctr">
              <a:buNone/>
              <a:defRPr sz="600"/>
            </a:lvl4pPr>
            <a:lvl5pPr marL="671939" indent="0" algn="ctr">
              <a:buNone/>
              <a:defRPr sz="600"/>
            </a:lvl5pPr>
            <a:lvl6pPr marL="839923" indent="0" algn="ctr">
              <a:buNone/>
              <a:defRPr sz="600"/>
            </a:lvl6pPr>
            <a:lvl7pPr marL="1007906" indent="0" algn="ctr">
              <a:buNone/>
              <a:defRPr sz="600"/>
            </a:lvl7pPr>
            <a:lvl8pPr marL="1175893" indent="0" algn="ctr">
              <a:buNone/>
              <a:defRPr sz="600"/>
            </a:lvl8pPr>
            <a:lvl9pPr marL="1343879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626" tIns="16793" rIns="33626" bIns="1679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790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89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 Rectángulo"/>
          <p:cNvSpPr/>
          <p:nvPr userDrawn="1"/>
        </p:nvSpPr>
        <p:spPr bwMode="auto">
          <a:xfrm>
            <a:off x="3055037" y="4200173"/>
            <a:ext cx="852394" cy="342743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lIns="0" tIns="0" rIns="0" bIns="0" rtlCol="0" anchor="ctr"/>
          <a:lstStyle/>
          <a:p>
            <a:pPr algn="ctr" defTabSz="887900"/>
            <a:endParaRPr lang="es-SV">
              <a:solidFill>
                <a:srgbClr val="000000"/>
              </a:solidFill>
            </a:endParaRPr>
          </a:p>
        </p:txBody>
      </p:sp>
      <p:sp>
        <p:nvSpPr>
          <p:cNvPr id="12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23770" y="1038292"/>
            <a:ext cx="3355556" cy="347407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4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5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5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85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7993" indent="0" algn="ctr">
              <a:buNone/>
              <a:defRPr sz="700"/>
            </a:lvl2pPr>
            <a:lvl3pPr marL="335970" indent="0" algn="ctr">
              <a:buNone/>
              <a:defRPr sz="700"/>
            </a:lvl3pPr>
            <a:lvl4pPr marL="503952" indent="0" algn="ctr">
              <a:buNone/>
              <a:defRPr sz="600"/>
            </a:lvl4pPr>
            <a:lvl5pPr marL="671939" indent="0" algn="ctr">
              <a:buNone/>
              <a:defRPr sz="600"/>
            </a:lvl5pPr>
            <a:lvl6pPr marL="839923" indent="0" algn="ctr">
              <a:buNone/>
              <a:defRPr sz="600"/>
            </a:lvl6pPr>
            <a:lvl7pPr marL="1007906" indent="0" algn="ctr">
              <a:buNone/>
              <a:defRPr sz="600"/>
            </a:lvl7pPr>
            <a:lvl8pPr marL="1175893" indent="0" algn="ctr">
              <a:buNone/>
              <a:defRPr sz="600"/>
            </a:lvl8pPr>
            <a:lvl9pPr marL="1343879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626" tIns="16793" rIns="33626" bIns="1679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790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67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4" grpId="0"/>
      <p:bldP spid="1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8" grpId="0"/>
    </p:bldLst>
  </p:timing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4572000" y="1204881"/>
            <a:ext cx="4572000" cy="308811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5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85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7993" indent="0" algn="ctr">
              <a:buNone/>
              <a:defRPr sz="700"/>
            </a:lvl2pPr>
            <a:lvl3pPr marL="335970" indent="0" algn="ctr">
              <a:buNone/>
              <a:defRPr sz="700"/>
            </a:lvl3pPr>
            <a:lvl4pPr marL="503952" indent="0" algn="ctr">
              <a:buNone/>
              <a:defRPr sz="600"/>
            </a:lvl4pPr>
            <a:lvl5pPr marL="671939" indent="0" algn="ctr">
              <a:buNone/>
              <a:defRPr sz="600"/>
            </a:lvl5pPr>
            <a:lvl6pPr marL="839923" indent="0" algn="ctr">
              <a:buNone/>
              <a:defRPr sz="600"/>
            </a:lvl6pPr>
            <a:lvl7pPr marL="1007906" indent="0" algn="ctr">
              <a:buNone/>
              <a:defRPr sz="600"/>
            </a:lvl7pPr>
            <a:lvl8pPr marL="1175893" indent="0" algn="ctr">
              <a:buNone/>
              <a:defRPr sz="600"/>
            </a:lvl8pPr>
            <a:lvl9pPr marL="1343879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626" tIns="16793" rIns="33626" bIns="1679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790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1589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12" tIns="16487" rIns="32912" bIns="16487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849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3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276652"/>
            <a:ext cx="6117686" cy="380082"/>
          </a:xfrm>
        </p:spPr>
        <p:txBody>
          <a:bodyPr anchor="b">
            <a:normAutofit/>
          </a:bodyPr>
          <a:lstStyle>
            <a:lvl1pPr marL="0" algn="l" defTabSz="32862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5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2635161"/>
            <a:ext cx="2396360" cy="173033"/>
          </a:xfrm>
        </p:spPr>
        <p:txBody>
          <a:bodyPr anchor="ctr">
            <a:normAutofit/>
          </a:bodyPr>
          <a:lstStyle>
            <a:lvl1pPr marL="0" indent="0" algn="l" defTabSz="328628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s-ES" sz="1000" kern="1200" baseline="0" dirty="0" smtClean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321" indent="0" algn="ctr">
              <a:buNone/>
              <a:defRPr sz="700"/>
            </a:lvl2pPr>
            <a:lvl3pPr marL="328628" indent="0" algn="ctr">
              <a:buNone/>
              <a:defRPr sz="700"/>
            </a:lvl3pPr>
            <a:lvl4pPr marL="492934" indent="0" algn="ctr">
              <a:buNone/>
              <a:defRPr sz="600"/>
            </a:lvl4pPr>
            <a:lvl5pPr marL="657248" indent="0" algn="ctr">
              <a:buNone/>
              <a:defRPr sz="600"/>
            </a:lvl5pPr>
            <a:lvl6pPr marL="821564" indent="0" algn="ctr">
              <a:buNone/>
              <a:defRPr sz="600"/>
            </a:lvl6pPr>
            <a:lvl7pPr marL="985873" indent="0" algn="ctr">
              <a:buNone/>
              <a:defRPr sz="600"/>
            </a:lvl7pPr>
            <a:lvl8pPr marL="1150187" indent="0" algn="ctr">
              <a:buNone/>
              <a:defRPr sz="600"/>
            </a:lvl8pPr>
            <a:lvl9pPr marL="1314501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8003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1" grpId="0"/>
      <p:bldP spid="22" grpId="0"/>
      <p:bldP spid="24" grpId="0"/>
      <p:bldP spid="2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1589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626" tIns="16793" rIns="33626" bIns="1679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790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3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276652"/>
            <a:ext cx="6117686" cy="380082"/>
          </a:xfrm>
        </p:spPr>
        <p:txBody>
          <a:bodyPr anchor="b">
            <a:normAutofit/>
          </a:bodyPr>
          <a:lstStyle>
            <a:lvl1pPr marL="0" algn="l" defTabSz="335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5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2635059"/>
            <a:ext cx="2396360" cy="173033"/>
          </a:xfrm>
        </p:spPr>
        <p:txBody>
          <a:bodyPr anchor="ctr">
            <a:normAutofit/>
          </a:bodyPr>
          <a:lstStyle>
            <a:lvl1pPr marL="0" indent="0" algn="l" defTabSz="33597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s-ES" sz="1000" kern="1200" baseline="0" dirty="0" smtClean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7993" indent="0" algn="ctr">
              <a:buNone/>
              <a:defRPr sz="700"/>
            </a:lvl2pPr>
            <a:lvl3pPr marL="335970" indent="0" algn="ctr">
              <a:buNone/>
              <a:defRPr sz="700"/>
            </a:lvl3pPr>
            <a:lvl4pPr marL="503952" indent="0" algn="ctr">
              <a:buNone/>
              <a:defRPr sz="600"/>
            </a:lvl4pPr>
            <a:lvl5pPr marL="671939" indent="0" algn="ctr">
              <a:buNone/>
              <a:defRPr sz="600"/>
            </a:lvl5pPr>
            <a:lvl6pPr marL="839923" indent="0" algn="ctr">
              <a:buNone/>
              <a:defRPr sz="600"/>
            </a:lvl6pPr>
            <a:lvl7pPr marL="1007906" indent="0" algn="ctr">
              <a:buNone/>
              <a:defRPr sz="600"/>
            </a:lvl7pPr>
            <a:lvl8pPr marL="1175893" indent="0" algn="ctr">
              <a:buNone/>
              <a:defRPr sz="600"/>
            </a:lvl8pPr>
            <a:lvl9pPr marL="1343879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6503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1" grpId="0"/>
      <p:bldP spid="22" grpId="0"/>
      <p:bldP spid="24" grpId="0"/>
      <p:bldP spid="2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20560" y="1040407"/>
            <a:ext cx="8101719" cy="177086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4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5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85"/>
            <a:ext cx="2396360" cy="173033"/>
          </a:xfrm>
        </p:spPr>
        <p:txBody>
          <a:bodyPr anchor="ctr">
            <a:normAutofit/>
          </a:bodyPr>
          <a:lstStyle>
            <a:lvl1pPr marL="0" indent="0" algn="l" defTabSz="33597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7993" indent="0" algn="ctr">
              <a:buNone/>
              <a:defRPr sz="700"/>
            </a:lvl2pPr>
            <a:lvl3pPr marL="335970" indent="0" algn="ctr">
              <a:buNone/>
              <a:defRPr sz="700"/>
            </a:lvl3pPr>
            <a:lvl4pPr marL="503952" indent="0" algn="ctr">
              <a:buNone/>
              <a:defRPr sz="600"/>
            </a:lvl4pPr>
            <a:lvl5pPr marL="671939" indent="0" algn="ctr">
              <a:buNone/>
              <a:defRPr sz="600"/>
            </a:lvl5pPr>
            <a:lvl6pPr marL="839923" indent="0" algn="ctr">
              <a:buNone/>
              <a:defRPr sz="600"/>
            </a:lvl6pPr>
            <a:lvl7pPr marL="1007906" indent="0" algn="ctr">
              <a:buNone/>
              <a:defRPr sz="600"/>
            </a:lvl7pPr>
            <a:lvl8pPr marL="1175893" indent="0" algn="ctr">
              <a:buNone/>
              <a:defRPr sz="600"/>
            </a:lvl8pPr>
            <a:lvl9pPr marL="1343879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626" tIns="16793" rIns="33626" bIns="1679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790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8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8" grpId="0"/>
    </p:bldLst>
  </p:timing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3082005" y="1796053"/>
            <a:ext cx="1912438" cy="1889991"/>
          </a:xfrm>
          <a:prstGeom prst="ellipse">
            <a:avLst/>
          </a:prstGeom>
          <a:solidFill>
            <a:schemeClr val="bg1">
              <a:lumMod val="85000"/>
              <a:alpha val="50000"/>
            </a:schemeClr>
          </a:solidFill>
          <a:ln w="1143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3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35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4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85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7993" indent="0" algn="ctr">
              <a:buNone/>
              <a:defRPr sz="700"/>
            </a:lvl2pPr>
            <a:lvl3pPr marL="335970" indent="0" algn="ctr">
              <a:buNone/>
              <a:defRPr sz="700"/>
            </a:lvl3pPr>
            <a:lvl4pPr marL="503952" indent="0" algn="ctr">
              <a:buNone/>
              <a:defRPr sz="600"/>
            </a:lvl4pPr>
            <a:lvl5pPr marL="671939" indent="0" algn="ctr">
              <a:buNone/>
              <a:defRPr sz="600"/>
            </a:lvl5pPr>
            <a:lvl6pPr marL="839923" indent="0" algn="ctr">
              <a:buNone/>
              <a:defRPr sz="600"/>
            </a:lvl6pPr>
            <a:lvl7pPr marL="1007906" indent="0" algn="ctr">
              <a:buNone/>
              <a:defRPr sz="600"/>
            </a:lvl7pPr>
            <a:lvl8pPr marL="1175893" indent="0" algn="ctr">
              <a:buNone/>
              <a:defRPr sz="600"/>
            </a:lvl8pPr>
            <a:lvl9pPr marL="1343879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626" tIns="16793" rIns="33626" bIns="1679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790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8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65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  <p:bldP spid="16" grpId="0"/>
    </p:bldLst>
  </p:timing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251894" y="1137382"/>
            <a:ext cx="2801379" cy="197436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57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626" tIns="16793" rIns="33626" bIns="1679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87900"/>
            <a:endParaRPr lang="es-SV" dirty="0"/>
          </a:p>
        </p:txBody>
      </p:sp>
      <p:sp>
        <p:nvSpPr>
          <p:cNvPr id="9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3171404" y="1137382"/>
            <a:ext cx="2801379" cy="197436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57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626" tIns="16793" rIns="33626" bIns="1679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87900"/>
            <a:endParaRPr lang="es-SV" dirty="0"/>
          </a:p>
        </p:txBody>
      </p:sp>
      <p:sp>
        <p:nvSpPr>
          <p:cNvPr id="10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6090913" y="1137382"/>
            <a:ext cx="2801379" cy="197436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57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626" tIns="16793" rIns="33626" bIns="1679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87900"/>
            <a:endParaRPr lang="es-SV" dirty="0"/>
          </a:p>
        </p:txBody>
      </p:sp>
      <p:sp>
        <p:nvSpPr>
          <p:cNvPr id="19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35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0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85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7993" indent="0" algn="ctr">
              <a:buNone/>
              <a:defRPr sz="700"/>
            </a:lvl2pPr>
            <a:lvl3pPr marL="335970" indent="0" algn="ctr">
              <a:buNone/>
              <a:defRPr sz="700"/>
            </a:lvl3pPr>
            <a:lvl4pPr marL="503952" indent="0" algn="ctr">
              <a:buNone/>
              <a:defRPr sz="600"/>
            </a:lvl4pPr>
            <a:lvl5pPr marL="671939" indent="0" algn="ctr">
              <a:buNone/>
              <a:defRPr sz="600"/>
            </a:lvl5pPr>
            <a:lvl6pPr marL="839923" indent="0" algn="ctr">
              <a:buNone/>
              <a:defRPr sz="600"/>
            </a:lvl6pPr>
            <a:lvl7pPr marL="1007906" indent="0" algn="ctr">
              <a:buNone/>
              <a:defRPr sz="600"/>
            </a:lvl7pPr>
            <a:lvl8pPr marL="1175893" indent="0" algn="ctr">
              <a:buNone/>
              <a:defRPr sz="600"/>
            </a:lvl8pPr>
            <a:lvl9pPr marL="1343879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626" tIns="16793" rIns="33626" bIns="1679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790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3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52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9" grpId="0"/>
      <p:bldP spid="20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2" grpId="0"/>
    </p:bldLst>
  </p:timing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0" y="2571193"/>
            <a:ext cx="4572152" cy="12661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4571848" y="1305574"/>
            <a:ext cx="4572152" cy="12661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35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85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7993" indent="0" algn="ctr">
              <a:buNone/>
              <a:defRPr sz="700"/>
            </a:lvl2pPr>
            <a:lvl3pPr marL="335970" indent="0" algn="ctr">
              <a:buNone/>
              <a:defRPr sz="700"/>
            </a:lvl3pPr>
            <a:lvl4pPr marL="503952" indent="0" algn="ctr">
              <a:buNone/>
              <a:defRPr sz="600"/>
            </a:lvl4pPr>
            <a:lvl5pPr marL="671939" indent="0" algn="ctr">
              <a:buNone/>
              <a:defRPr sz="600"/>
            </a:lvl5pPr>
            <a:lvl6pPr marL="839923" indent="0" algn="ctr">
              <a:buNone/>
              <a:defRPr sz="600"/>
            </a:lvl6pPr>
            <a:lvl7pPr marL="1007906" indent="0" algn="ctr">
              <a:buNone/>
              <a:defRPr sz="600"/>
            </a:lvl7pPr>
            <a:lvl8pPr marL="1175893" indent="0" algn="ctr">
              <a:buNone/>
              <a:defRPr sz="600"/>
            </a:lvl8pPr>
            <a:lvl9pPr marL="1343879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626" tIns="16793" rIns="33626" bIns="1679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790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43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2" grpId="0"/>
      <p:bldP spid="1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8" grpId="0"/>
    </p:bldLst>
  </p:timing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858149" cy="380082"/>
          </a:xfrm>
        </p:spPr>
        <p:txBody>
          <a:bodyPr anchor="b">
            <a:normAutofit/>
          </a:bodyPr>
          <a:lstStyle>
            <a:lvl1pPr algn="l" defTabSz="335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85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7993" indent="0" algn="ctr">
              <a:buNone/>
              <a:defRPr sz="700"/>
            </a:lvl2pPr>
            <a:lvl3pPr marL="335970" indent="0" algn="ctr">
              <a:buNone/>
              <a:defRPr sz="700"/>
            </a:lvl3pPr>
            <a:lvl4pPr marL="503952" indent="0" algn="ctr">
              <a:buNone/>
              <a:defRPr sz="600"/>
            </a:lvl4pPr>
            <a:lvl5pPr marL="671939" indent="0" algn="ctr">
              <a:buNone/>
              <a:defRPr sz="600"/>
            </a:lvl5pPr>
            <a:lvl6pPr marL="839923" indent="0" algn="ctr">
              <a:buNone/>
              <a:defRPr sz="600"/>
            </a:lvl6pPr>
            <a:lvl7pPr marL="1007906" indent="0" algn="ctr">
              <a:buNone/>
              <a:defRPr sz="600"/>
            </a:lvl7pPr>
            <a:lvl8pPr marL="1175893" indent="0" algn="ctr">
              <a:buNone/>
              <a:defRPr sz="600"/>
            </a:lvl8pPr>
            <a:lvl9pPr marL="1343879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90152" y="4767306"/>
            <a:ext cx="2026312" cy="273812"/>
          </a:xfrm>
          <a:prstGeom prst="rect">
            <a:avLst/>
          </a:prstGeom>
        </p:spPr>
        <p:txBody>
          <a:bodyPr lIns="33626" tIns="16793" rIns="33626" bIns="16793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defTabSz="88790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5179528" y="0"/>
            <a:ext cx="3964472" cy="51435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768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3" presetClass="entr" presetSubtype="28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7" grpId="0" animBg="1"/>
      <p:bldP spid="8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13157" y="243478"/>
            <a:ext cx="6117686" cy="380082"/>
          </a:xfrm>
        </p:spPr>
        <p:txBody>
          <a:bodyPr anchor="b">
            <a:normAutofit/>
          </a:bodyPr>
          <a:lstStyle>
            <a:lvl1pPr marL="0" algn="ctr" defTabSz="335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373820" y="601885"/>
            <a:ext cx="2396360" cy="173033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7993" indent="0" algn="ctr">
              <a:buNone/>
              <a:defRPr sz="700"/>
            </a:lvl2pPr>
            <a:lvl3pPr marL="335970" indent="0" algn="ctr">
              <a:buNone/>
              <a:defRPr sz="700"/>
            </a:lvl3pPr>
            <a:lvl4pPr marL="503952" indent="0" algn="ctr">
              <a:buNone/>
              <a:defRPr sz="600"/>
            </a:lvl4pPr>
            <a:lvl5pPr marL="671939" indent="0" algn="ctr">
              <a:buNone/>
              <a:defRPr sz="600"/>
            </a:lvl5pPr>
            <a:lvl6pPr marL="839923" indent="0" algn="ctr">
              <a:buNone/>
              <a:defRPr sz="600"/>
            </a:lvl6pPr>
            <a:lvl7pPr marL="1007906" indent="0" algn="ctr">
              <a:buNone/>
              <a:defRPr sz="600"/>
            </a:lvl7pPr>
            <a:lvl8pPr marL="1175893" indent="0" algn="ctr">
              <a:buNone/>
              <a:defRPr sz="600"/>
            </a:lvl8pPr>
            <a:lvl9pPr marL="1343879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626" tIns="16793" rIns="33626" bIns="1679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790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84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C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805447" cy="51435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211012" y="243478"/>
            <a:ext cx="4613777" cy="380082"/>
          </a:xfrm>
        </p:spPr>
        <p:txBody>
          <a:bodyPr anchor="b">
            <a:normAutofit/>
          </a:bodyPr>
          <a:lstStyle>
            <a:lvl1pPr marL="0" algn="l" defTabSz="335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221933" y="601885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7993" indent="0" algn="ctr">
              <a:buNone/>
              <a:defRPr sz="700"/>
            </a:lvl2pPr>
            <a:lvl3pPr marL="335970" indent="0" algn="ctr">
              <a:buNone/>
              <a:defRPr sz="700"/>
            </a:lvl3pPr>
            <a:lvl4pPr marL="503952" indent="0" algn="ctr">
              <a:buNone/>
              <a:defRPr sz="600"/>
            </a:lvl4pPr>
            <a:lvl5pPr marL="671939" indent="0" algn="ctr">
              <a:buNone/>
              <a:defRPr sz="600"/>
            </a:lvl5pPr>
            <a:lvl6pPr marL="839923" indent="0" algn="ctr">
              <a:buNone/>
              <a:defRPr sz="600"/>
            </a:lvl6pPr>
            <a:lvl7pPr marL="1007906" indent="0" algn="ctr">
              <a:buNone/>
              <a:defRPr sz="600"/>
            </a:lvl7pPr>
            <a:lvl8pPr marL="1175893" indent="0" algn="ctr">
              <a:buNone/>
              <a:defRPr sz="600"/>
            </a:lvl8pPr>
            <a:lvl9pPr marL="1343879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947689" y="4767306"/>
            <a:ext cx="2167651" cy="273812"/>
          </a:xfrm>
          <a:prstGeom prst="rect">
            <a:avLst/>
          </a:prstGeom>
        </p:spPr>
        <p:txBody>
          <a:bodyPr lIns="33626" tIns="16793" rIns="33626" bIns="1679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790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22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/>
    </p:bldLst>
  </p:timing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545754" y="243478"/>
            <a:ext cx="6117686" cy="380082"/>
          </a:xfrm>
        </p:spPr>
        <p:txBody>
          <a:bodyPr anchor="b">
            <a:normAutofit/>
          </a:bodyPr>
          <a:lstStyle>
            <a:lvl1pPr marL="0" algn="r" defTabSz="335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6256364" y="601885"/>
            <a:ext cx="2396360" cy="173033"/>
          </a:xfrm>
        </p:spPr>
        <p:txBody>
          <a:bodyPr anchor="ctr">
            <a:normAutofit/>
          </a:bodyPr>
          <a:lstStyle>
            <a:lvl1pPr marL="0" indent="0" algn="r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7993" indent="0" algn="ctr">
              <a:buNone/>
              <a:defRPr sz="700"/>
            </a:lvl2pPr>
            <a:lvl3pPr marL="335970" indent="0" algn="ctr">
              <a:buNone/>
              <a:defRPr sz="700"/>
            </a:lvl3pPr>
            <a:lvl4pPr marL="503952" indent="0" algn="ctr">
              <a:buNone/>
              <a:defRPr sz="600"/>
            </a:lvl4pPr>
            <a:lvl5pPr marL="671939" indent="0" algn="ctr">
              <a:buNone/>
              <a:defRPr sz="600"/>
            </a:lvl5pPr>
            <a:lvl6pPr marL="839923" indent="0" algn="ctr">
              <a:buNone/>
              <a:defRPr sz="600"/>
            </a:lvl6pPr>
            <a:lvl7pPr marL="1007906" indent="0" algn="ctr">
              <a:buNone/>
              <a:defRPr sz="600"/>
            </a:lvl7pPr>
            <a:lvl8pPr marL="1175893" indent="0" algn="ctr">
              <a:buNone/>
              <a:defRPr sz="600"/>
            </a:lvl8pPr>
            <a:lvl9pPr marL="1343879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626" tIns="16793" rIns="33626" bIns="1679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790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85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87689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20662" y="1040509"/>
            <a:ext cx="8101719" cy="177086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4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5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87"/>
            <a:ext cx="2396360" cy="173033"/>
          </a:xfrm>
        </p:spPr>
        <p:txBody>
          <a:bodyPr anchor="ctr">
            <a:normAutofit/>
          </a:bodyPr>
          <a:lstStyle>
            <a:lvl1pPr marL="0" indent="0" algn="l" defTabSz="328628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321" indent="0" algn="ctr">
              <a:buNone/>
              <a:defRPr sz="700"/>
            </a:lvl2pPr>
            <a:lvl3pPr marL="328628" indent="0" algn="ctr">
              <a:buNone/>
              <a:defRPr sz="700"/>
            </a:lvl3pPr>
            <a:lvl4pPr marL="492934" indent="0" algn="ctr">
              <a:buNone/>
              <a:defRPr sz="600"/>
            </a:lvl4pPr>
            <a:lvl5pPr marL="657248" indent="0" algn="ctr">
              <a:buNone/>
              <a:defRPr sz="600"/>
            </a:lvl5pPr>
            <a:lvl6pPr marL="821564" indent="0" algn="ctr">
              <a:buNone/>
              <a:defRPr sz="600"/>
            </a:lvl6pPr>
            <a:lvl7pPr marL="985873" indent="0" algn="ctr">
              <a:buNone/>
              <a:defRPr sz="600"/>
            </a:lvl7pPr>
            <a:lvl8pPr marL="1150187" indent="0" algn="ctr">
              <a:buNone/>
              <a:defRPr sz="600"/>
            </a:lvl8pPr>
            <a:lvl9pPr marL="1314501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12" tIns="16487" rIns="32912" bIns="16487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849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2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8" grpId="0"/>
    </p:bldLst>
  </p:timing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626" tIns="16793" rIns="33626" bIns="1679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790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1589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44737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8"/>
          <p:cNvSpPr>
            <a:spLocks noGrp="1"/>
          </p:cNvSpPr>
          <p:nvPr>
            <p:ph type="pic" sz="quarter" idx="16" hasCustomPrompt="1"/>
          </p:nvPr>
        </p:nvSpPr>
        <p:spPr>
          <a:xfrm>
            <a:off x="3610174" y="1525505"/>
            <a:ext cx="1951545" cy="259526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algn="ctr">
              <a:defRPr sz="1200">
                <a:latin typeface="Calibri" panose="020F0502020204030204" pitchFamily="34" charset="0"/>
              </a:defRPr>
            </a:lvl1pPr>
          </a:lstStyle>
          <a:p>
            <a:r>
              <a:rPr lang="es-ES" dirty="0" err="1" smtClean="0"/>
              <a:t>Image</a:t>
            </a:r>
            <a:r>
              <a:rPr lang="es-ES" dirty="0" smtClean="0"/>
              <a:t> </a:t>
            </a:r>
            <a:r>
              <a:rPr lang="es-ES" dirty="0" err="1" smtClean="0"/>
              <a:t>Holder</a:t>
            </a:r>
            <a:endParaRPr lang="es-ES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5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85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7993" indent="0" algn="ctr">
              <a:buNone/>
              <a:defRPr sz="700"/>
            </a:lvl2pPr>
            <a:lvl3pPr marL="335970" indent="0" algn="ctr">
              <a:buNone/>
              <a:defRPr sz="700"/>
            </a:lvl3pPr>
            <a:lvl4pPr marL="503952" indent="0" algn="ctr">
              <a:buNone/>
              <a:defRPr sz="600"/>
            </a:lvl4pPr>
            <a:lvl5pPr marL="671939" indent="0" algn="ctr">
              <a:buNone/>
              <a:defRPr sz="600"/>
            </a:lvl5pPr>
            <a:lvl6pPr marL="839923" indent="0" algn="ctr">
              <a:buNone/>
              <a:defRPr sz="600"/>
            </a:lvl6pPr>
            <a:lvl7pPr marL="1007906" indent="0" algn="ctr">
              <a:buNone/>
              <a:defRPr sz="600"/>
            </a:lvl7pPr>
            <a:lvl8pPr marL="1175893" indent="0" algn="ctr">
              <a:buNone/>
              <a:defRPr sz="600"/>
            </a:lvl8pPr>
            <a:lvl9pPr marL="1343879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626" tIns="16793" rIns="33626" bIns="1679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790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571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/>
          <p:cNvSpPr>
            <a:spLocks noGrp="1"/>
          </p:cNvSpPr>
          <p:nvPr>
            <p:ph type="pic" sz="quarter" idx="10" hasCustomPrompt="1"/>
          </p:nvPr>
        </p:nvSpPr>
        <p:spPr>
          <a:xfrm>
            <a:off x="2623348" y="1531980"/>
            <a:ext cx="3754584" cy="1410109"/>
          </a:xfrm>
          <a:custGeom>
            <a:avLst/>
            <a:gdLst>
              <a:gd name="connsiteX0" fmla="*/ 0 w 10022400"/>
              <a:gd name="connsiteY0" fmla="*/ 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0 w 10022400"/>
              <a:gd name="connsiteY4" fmla="*/ 0 h 3751200"/>
              <a:gd name="connsiteX0" fmla="*/ 219075 w 10022400"/>
              <a:gd name="connsiteY0" fmla="*/ 36195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219075 w 10022400"/>
              <a:gd name="connsiteY4" fmla="*/ 361950 h 3751200"/>
              <a:gd name="connsiteX0" fmla="*/ 400050 w 10022400"/>
              <a:gd name="connsiteY0" fmla="*/ 26670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400050 w 10022400"/>
              <a:gd name="connsiteY4" fmla="*/ 266700 h 3751200"/>
              <a:gd name="connsiteX0" fmla="*/ 523875 w 10022400"/>
              <a:gd name="connsiteY0" fmla="*/ 24765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523875 w 10022400"/>
              <a:gd name="connsiteY4" fmla="*/ 247650 h 3751200"/>
              <a:gd name="connsiteX0" fmla="*/ 523875 w 10022400"/>
              <a:gd name="connsiteY0" fmla="*/ 200025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523875 w 10022400"/>
              <a:gd name="connsiteY4" fmla="*/ 200025 h 3751200"/>
              <a:gd name="connsiteX0" fmla="*/ 504825 w 10022400"/>
              <a:gd name="connsiteY0" fmla="*/ 15240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504825 w 10022400"/>
              <a:gd name="connsiteY4" fmla="*/ 152400 h 3751200"/>
              <a:gd name="connsiteX0" fmla="*/ 476250 w 10022400"/>
              <a:gd name="connsiteY0" fmla="*/ 161925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476250 w 10022400"/>
              <a:gd name="connsiteY4" fmla="*/ 161925 h 3751200"/>
              <a:gd name="connsiteX0" fmla="*/ 476250 w 10022400"/>
              <a:gd name="connsiteY0" fmla="*/ 0 h 3589275"/>
              <a:gd name="connsiteX1" fmla="*/ 9870000 w 10022400"/>
              <a:gd name="connsiteY1" fmla="*/ 19050 h 3589275"/>
              <a:gd name="connsiteX2" fmla="*/ 10022400 w 10022400"/>
              <a:gd name="connsiteY2" fmla="*/ 3589275 h 3589275"/>
              <a:gd name="connsiteX3" fmla="*/ 0 w 10022400"/>
              <a:gd name="connsiteY3" fmla="*/ 3589275 h 3589275"/>
              <a:gd name="connsiteX4" fmla="*/ 476250 w 10022400"/>
              <a:gd name="connsiteY4" fmla="*/ 0 h 3589275"/>
              <a:gd name="connsiteX0" fmla="*/ 476250 w 10022400"/>
              <a:gd name="connsiteY0" fmla="*/ 180975 h 3770250"/>
              <a:gd name="connsiteX1" fmla="*/ 9984300 w 10022400"/>
              <a:gd name="connsiteY1" fmla="*/ 0 h 3770250"/>
              <a:gd name="connsiteX2" fmla="*/ 10022400 w 10022400"/>
              <a:gd name="connsiteY2" fmla="*/ 3770250 h 3770250"/>
              <a:gd name="connsiteX3" fmla="*/ 0 w 10022400"/>
              <a:gd name="connsiteY3" fmla="*/ 3770250 h 3770250"/>
              <a:gd name="connsiteX4" fmla="*/ 476250 w 10022400"/>
              <a:gd name="connsiteY4" fmla="*/ 180975 h 3770250"/>
              <a:gd name="connsiteX0" fmla="*/ 476250 w 10022400"/>
              <a:gd name="connsiteY0" fmla="*/ 142875 h 3732150"/>
              <a:gd name="connsiteX1" fmla="*/ 9965250 w 10022400"/>
              <a:gd name="connsiteY1" fmla="*/ 0 h 3732150"/>
              <a:gd name="connsiteX2" fmla="*/ 10022400 w 10022400"/>
              <a:gd name="connsiteY2" fmla="*/ 3732150 h 3732150"/>
              <a:gd name="connsiteX3" fmla="*/ 0 w 10022400"/>
              <a:gd name="connsiteY3" fmla="*/ 3732150 h 3732150"/>
              <a:gd name="connsiteX4" fmla="*/ 476250 w 10022400"/>
              <a:gd name="connsiteY4" fmla="*/ 142875 h 3732150"/>
              <a:gd name="connsiteX0" fmla="*/ 476250 w 10022400"/>
              <a:gd name="connsiteY0" fmla="*/ 161925 h 3751200"/>
              <a:gd name="connsiteX1" fmla="*/ 9993825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476250 w 10022400"/>
              <a:gd name="connsiteY4" fmla="*/ 161925 h 3751200"/>
              <a:gd name="connsiteX0" fmla="*/ 295275 w 9841425"/>
              <a:gd name="connsiteY0" fmla="*/ 161925 h 3751200"/>
              <a:gd name="connsiteX1" fmla="*/ 9812850 w 9841425"/>
              <a:gd name="connsiteY1" fmla="*/ 0 h 3751200"/>
              <a:gd name="connsiteX2" fmla="*/ 9841425 w 9841425"/>
              <a:gd name="connsiteY2" fmla="*/ 3751200 h 3751200"/>
              <a:gd name="connsiteX3" fmla="*/ 0 w 9841425"/>
              <a:gd name="connsiteY3" fmla="*/ 3570225 h 3751200"/>
              <a:gd name="connsiteX4" fmla="*/ 295275 w 9841425"/>
              <a:gd name="connsiteY4" fmla="*/ 161925 h 3751200"/>
              <a:gd name="connsiteX0" fmla="*/ 419100 w 9965250"/>
              <a:gd name="connsiteY0" fmla="*/ 161925 h 3751200"/>
              <a:gd name="connsiteX1" fmla="*/ 9936675 w 9965250"/>
              <a:gd name="connsiteY1" fmla="*/ 0 h 3751200"/>
              <a:gd name="connsiteX2" fmla="*/ 9965250 w 9965250"/>
              <a:gd name="connsiteY2" fmla="*/ 3751200 h 3751200"/>
              <a:gd name="connsiteX3" fmla="*/ 0 w 9965250"/>
              <a:gd name="connsiteY3" fmla="*/ 3627375 h 3751200"/>
              <a:gd name="connsiteX4" fmla="*/ 419100 w 9965250"/>
              <a:gd name="connsiteY4" fmla="*/ 161925 h 3751200"/>
              <a:gd name="connsiteX0" fmla="*/ 457200 w 10003350"/>
              <a:gd name="connsiteY0" fmla="*/ 161925 h 3751200"/>
              <a:gd name="connsiteX1" fmla="*/ 9974775 w 10003350"/>
              <a:gd name="connsiteY1" fmla="*/ 0 h 3751200"/>
              <a:gd name="connsiteX2" fmla="*/ 10003350 w 10003350"/>
              <a:gd name="connsiteY2" fmla="*/ 3751200 h 3751200"/>
              <a:gd name="connsiteX3" fmla="*/ 0 w 10003350"/>
              <a:gd name="connsiteY3" fmla="*/ 3617850 h 3751200"/>
              <a:gd name="connsiteX4" fmla="*/ 457200 w 10003350"/>
              <a:gd name="connsiteY4" fmla="*/ 161925 h 3751200"/>
              <a:gd name="connsiteX0" fmla="*/ 466725 w 10012875"/>
              <a:gd name="connsiteY0" fmla="*/ 161925 h 3751200"/>
              <a:gd name="connsiteX1" fmla="*/ 9984300 w 10012875"/>
              <a:gd name="connsiteY1" fmla="*/ 0 h 3751200"/>
              <a:gd name="connsiteX2" fmla="*/ 10012875 w 10012875"/>
              <a:gd name="connsiteY2" fmla="*/ 3751200 h 3751200"/>
              <a:gd name="connsiteX3" fmla="*/ 0 w 10012875"/>
              <a:gd name="connsiteY3" fmla="*/ 3636900 h 3751200"/>
              <a:gd name="connsiteX4" fmla="*/ 466725 w 10012875"/>
              <a:gd name="connsiteY4" fmla="*/ 161925 h 3751200"/>
              <a:gd name="connsiteX0" fmla="*/ 447675 w 10012875"/>
              <a:gd name="connsiteY0" fmla="*/ 161925 h 3751200"/>
              <a:gd name="connsiteX1" fmla="*/ 9984300 w 10012875"/>
              <a:gd name="connsiteY1" fmla="*/ 0 h 3751200"/>
              <a:gd name="connsiteX2" fmla="*/ 10012875 w 10012875"/>
              <a:gd name="connsiteY2" fmla="*/ 3751200 h 3751200"/>
              <a:gd name="connsiteX3" fmla="*/ 0 w 10012875"/>
              <a:gd name="connsiteY3" fmla="*/ 3636900 h 3751200"/>
              <a:gd name="connsiteX4" fmla="*/ 447675 w 10012875"/>
              <a:gd name="connsiteY4" fmla="*/ 161925 h 3751200"/>
              <a:gd name="connsiteX0" fmla="*/ 438150 w 10012875"/>
              <a:gd name="connsiteY0" fmla="*/ 161925 h 3751200"/>
              <a:gd name="connsiteX1" fmla="*/ 9984300 w 10012875"/>
              <a:gd name="connsiteY1" fmla="*/ 0 h 3751200"/>
              <a:gd name="connsiteX2" fmla="*/ 10012875 w 10012875"/>
              <a:gd name="connsiteY2" fmla="*/ 3751200 h 3751200"/>
              <a:gd name="connsiteX3" fmla="*/ 0 w 10012875"/>
              <a:gd name="connsiteY3" fmla="*/ 3636900 h 3751200"/>
              <a:gd name="connsiteX4" fmla="*/ 438150 w 10012875"/>
              <a:gd name="connsiteY4" fmla="*/ 161925 h 3751200"/>
              <a:gd name="connsiteX0" fmla="*/ 438150 w 9984300"/>
              <a:gd name="connsiteY0" fmla="*/ 161925 h 3703575"/>
              <a:gd name="connsiteX1" fmla="*/ 9984300 w 9984300"/>
              <a:gd name="connsiteY1" fmla="*/ 0 h 3703575"/>
              <a:gd name="connsiteX2" fmla="*/ 9879525 w 9984300"/>
              <a:gd name="connsiteY2" fmla="*/ 3703575 h 3703575"/>
              <a:gd name="connsiteX3" fmla="*/ 0 w 9984300"/>
              <a:gd name="connsiteY3" fmla="*/ 3636900 h 3703575"/>
              <a:gd name="connsiteX4" fmla="*/ 438150 w 9984300"/>
              <a:gd name="connsiteY4" fmla="*/ 161925 h 3703575"/>
              <a:gd name="connsiteX0" fmla="*/ 438150 w 9984300"/>
              <a:gd name="connsiteY0" fmla="*/ 161925 h 3713100"/>
              <a:gd name="connsiteX1" fmla="*/ 9984300 w 9984300"/>
              <a:gd name="connsiteY1" fmla="*/ 0 h 3713100"/>
              <a:gd name="connsiteX2" fmla="*/ 9927150 w 9984300"/>
              <a:gd name="connsiteY2" fmla="*/ 3713100 h 3713100"/>
              <a:gd name="connsiteX3" fmla="*/ 0 w 9984300"/>
              <a:gd name="connsiteY3" fmla="*/ 3636900 h 3713100"/>
              <a:gd name="connsiteX4" fmla="*/ 438150 w 9984300"/>
              <a:gd name="connsiteY4" fmla="*/ 161925 h 3713100"/>
              <a:gd name="connsiteX0" fmla="*/ 438150 w 9984300"/>
              <a:gd name="connsiteY0" fmla="*/ 161925 h 3760725"/>
              <a:gd name="connsiteX1" fmla="*/ 9984300 w 9984300"/>
              <a:gd name="connsiteY1" fmla="*/ 0 h 3760725"/>
              <a:gd name="connsiteX2" fmla="*/ 9965250 w 9984300"/>
              <a:gd name="connsiteY2" fmla="*/ 3760725 h 3760725"/>
              <a:gd name="connsiteX3" fmla="*/ 0 w 9984300"/>
              <a:gd name="connsiteY3" fmla="*/ 3636900 h 3760725"/>
              <a:gd name="connsiteX4" fmla="*/ 438150 w 9984300"/>
              <a:gd name="connsiteY4" fmla="*/ 161925 h 3760725"/>
              <a:gd name="connsiteX0" fmla="*/ 438150 w 9984300"/>
              <a:gd name="connsiteY0" fmla="*/ 161925 h 3732150"/>
              <a:gd name="connsiteX1" fmla="*/ 9984300 w 9984300"/>
              <a:gd name="connsiteY1" fmla="*/ 0 h 3732150"/>
              <a:gd name="connsiteX2" fmla="*/ 9984300 w 9984300"/>
              <a:gd name="connsiteY2" fmla="*/ 3732150 h 3732150"/>
              <a:gd name="connsiteX3" fmla="*/ 0 w 9984300"/>
              <a:gd name="connsiteY3" fmla="*/ 3636900 h 3732150"/>
              <a:gd name="connsiteX4" fmla="*/ 438150 w 9984300"/>
              <a:gd name="connsiteY4" fmla="*/ 161925 h 3732150"/>
              <a:gd name="connsiteX0" fmla="*/ 438150 w 10012875"/>
              <a:gd name="connsiteY0" fmla="*/ 161925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38150 w 10012875"/>
              <a:gd name="connsiteY4" fmla="*/ 161925 h 3760725"/>
              <a:gd name="connsiteX0" fmla="*/ 466725 w 10012875"/>
              <a:gd name="connsiteY0" fmla="*/ 152400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66725 w 10012875"/>
              <a:gd name="connsiteY4" fmla="*/ 152400 h 3760725"/>
              <a:gd name="connsiteX0" fmla="*/ 457200 w 10012875"/>
              <a:gd name="connsiteY0" fmla="*/ 152400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57200 w 10012875"/>
              <a:gd name="connsiteY4" fmla="*/ 152400 h 3760725"/>
              <a:gd name="connsiteX0" fmla="*/ 438150 w 10012875"/>
              <a:gd name="connsiteY0" fmla="*/ 152400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38150 w 10012875"/>
              <a:gd name="connsiteY4" fmla="*/ 152400 h 376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2875" h="3760725">
                <a:moveTo>
                  <a:pt x="438150" y="152400"/>
                </a:moveTo>
                <a:lnTo>
                  <a:pt x="9984300" y="0"/>
                </a:lnTo>
                <a:lnTo>
                  <a:pt x="10012875" y="3760725"/>
                </a:lnTo>
                <a:lnTo>
                  <a:pt x="0" y="3636900"/>
                </a:lnTo>
                <a:lnTo>
                  <a:pt x="438150" y="1524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scene3d>
            <a:camera prst="perspectiveContrastingLeftFacing" fov="600000">
              <a:rot lat="21061425" lon="3660000" rev="20937095"/>
            </a:camera>
            <a:lightRig rig="threePt" dir="t"/>
          </a:scene3d>
          <a:sp3d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r">
              <a:defRPr lang="es-ES" sz="1500" baseline="0" dirty="0">
                <a:latin typeface="Calibri" panose="020F0502020204030204" pitchFamily="34" charset="0"/>
              </a:defRPr>
            </a:lvl1pPr>
            <a:lvl3pPr marL="665778" indent="0" algn="r">
              <a:buNone/>
              <a:defRPr sz="1500" b="1">
                <a:latin typeface="Calibri" panose="020F0502020204030204" pitchFamily="34" charset="0"/>
              </a:defRPr>
            </a:lvl3pPr>
            <a:lvl4pPr marL="998663" indent="0">
              <a:buNone/>
              <a:defRPr/>
            </a:lvl4pPr>
          </a:lstStyle>
          <a:p>
            <a:pPr lvl="0" algn="ctr" defTabSz="887900"/>
            <a:r>
              <a:rPr lang="es-ES" dirty="0" err="1" smtClean="0"/>
              <a:t>Image</a:t>
            </a:r>
            <a:r>
              <a:rPr lang="es-ES" dirty="0" smtClean="0"/>
              <a:t> </a:t>
            </a:r>
            <a:r>
              <a:rPr lang="es-ES" dirty="0" err="1" smtClean="0"/>
              <a:t>holder</a:t>
            </a:r>
            <a:endParaRPr lang="es-ES" dirty="0"/>
          </a:p>
        </p:txBody>
      </p:sp>
      <p:sp>
        <p:nvSpPr>
          <p:cNvPr id="19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5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0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85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7993" indent="0" algn="ctr">
              <a:buNone/>
              <a:defRPr sz="700"/>
            </a:lvl2pPr>
            <a:lvl3pPr marL="335970" indent="0" algn="ctr">
              <a:buNone/>
              <a:defRPr sz="700"/>
            </a:lvl3pPr>
            <a:lvl4pPr marL="503952" indent="0" algn="ctr">
              <a:buNone/>
              <a:defRPr sz="600"/>
            </a:lvl4pPr>
            <a:lvl5pPr marL="671939" indent="0" algn="ctr">
              <a:buNone/>
              <a:defRPr sz="600"/>
            </a:lvl5pPr>
            <a:lvl6pPr marL="839923" indent="0" algn="ctr">
              <a:buNone/>
              <a:defRPr sz="600"/>
            </a:lvl6pPr>
            <a:lvl7pPr marL="1007906" indent="0" algn="ctr">
              <a:buNone/>
              <a:defRPr sz="600"/>
            </a:lvl7pPr>
            <a:lvl8pPr marL="1175893" indent="0" algn="ctr">
              <a:buNone/>
              <a:defRPr sz="600"/>
            </a:lvl8pPr>
            <a:lvl9pPr marL="1343879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626" tIns="16793" rIns="33626" bIns="1679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790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3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98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2" grpId="0"/>
    </p:bldLst>
  </p:timing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28957" y="1053100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2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2552532" y="1053100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3" name="2 Marcador de posición de imagen"/>
          <p:cNvSpPr>
            <a:spLocks noGrp="1"/>
          </p:cNvSpPr>
          <p:nvPr>
            <p:ph type="pic" sz="quarter" idx="15"/>
          </p:nvPr>
        </p:nvSpPr>
        <p:spPr>
          <a:xfrm>
            <a:off x="4576107" y="1053100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4" name="2 Marcador de posición de imagen"/>
          <p:cNvSpPr>
            <a:spLocks noGrp="1"/>
          </p:cNvSpPr>
          <p:nvPr>
            <p:ph type="pic" sz="quarter" idx="16"/>
          </p:nvPr>
        </p:nvSpPr>
        <p:spPr>
          <a:xfrm>
            <a:off x="6599682" y="1053100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5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85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7993" indent="0" algn="ctr">
              <a:buNone/>
              <a:defRPr sz="700"/>
            </a:lvl2pPr>
            <a:lvl3pPr marL="335970" indent="0" algn="ctr">
              <a:buNone/>
              <a:defRPr sz="700"/>
            </a:lvl3pPr>
            <a:lvl4pPr marL="503952" indent="0" algn="ctr">
              <a:buNone/>
              <a:defRPr sz="600"/>
            </a:lvl4pPr>
            <a:lvl5pPr marL="671939" indent="0" algn="ctr">
              <a:buNone/>
              <a:defRPr sz="600"/>
            </a:lvl5pPr>
            <a:lvl6pPr marL="839923" indent="0" algn="ctr">
              <a:buNone/>
              <a:defRPr sz="600"/>
            </a:lvl6pPr>
            <a:lvl7pPr marL="1007906" indent="0" algn="ctr">
              <a:buNone/>
              <a:defRPr sz="600"/>
            </a:lvl7pPr>
            <a:lvl8pPr marL="1175893" indent="0" algn="ctr">
              <a:buNone/>
              <a:defRPr sz="600"/>
            </a:lvl8pPr>
            <a:lvl9pPr marL="1343879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8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626" tIns="16793" rIns="33626" bIns="1679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790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9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57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/>
      <p:bldP spid="19" grpId="0"/>
    </p:bldLst>
  </p:timing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2278350" y="496494"/>
            <a:ext cx="6192047" cy="2395973"/>
          </a:xfrm>
          <a:prstGeom prst="rect">
            <a:avLst/>
          </a:prstGeom>
          <a:solidFill>
            <a:schemeClr val="bg1">
              <a:lumMod val="85000"/>
            </a:schemeClr>
          </a:solidFill>
          <a:ln w="257175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626" tIns="16793" rIns="33626" bIns="1679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87900"/>
            <a:endParaRPr lang="es-SV" dirty="0"/>
          </a:p>
        </p:txBody>
      </p:sp>
      <p:sp>
        <p:nvSpPr>
          <p:cNvPr id="11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163094" y="1971777"/>
            <a:ext cx="2684975" cy="1737249"/>
          </a:xfrm>
          <a:prstGeom prst="rect">
            <a:avLst/>
          </a:prstGeom>
          <a:solidFill>
            <a:schemeClr val="bg1">
              <a:lumMod val="85000"/>
            </a:schemeClr>
          </a:solidFill>
          <a:ln w="257175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626" tIns="16793" rIns="33626" bIns="1679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87900"/>
            <a:endParaRPr lang="es-SV" dirty="0"/>
          </a:p>
        </p:txBody>
      </p:sp>
      <p:sp>
        <p:nvSpPr>
          <p:cNvPr id="9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67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9" grpId="0"/>
    </p:bldLst>
  </p:timing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626" tIns="16793" rIns="33626" bIns="1679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790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1589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4280722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1120508"/>
            <a:ext cx="9144000" cy="276748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626" tIns="16793" rIns="33626" bIns="1679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790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5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6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35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8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85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7993" indent="0" algn="ctr">
              <a:buNone/>
              <a:defRPr sz="700"/>
            </a:lvl2pPr>
            <a:lvl3pPr marL="335970" indent="0" algn="ctr">
              <a:buNone/>
              <a:defRPr sz="700"/>
            </a:lvl3pPr>
            <a:lvl4pPr marL="503952" indent="0" algn="ctr">
              <a:buNone/>
              <a:defRPr sz="600"/>
            </a:lvl4pPr>
            <a:lvl5pPr marL="671939" indent="0" algn="ctr">
              <a:buNone/>
              <a:defRPr sz="600"/>
            </a:lvl5pPr>
            <a:lvl6pPr marL="839923" indent="0" algn="ctr">
              <a:buNone/>
              <a:defRPr sz="600"/>
            </a:lvl6pPr>
            <a:lvl7pPr marL="1007906" indent="0" algn="ctr">
              <a:buNone/>
              <a:defRPr sz="600"/>
            </a:lvl7pPr>
            <a:lvl8pPr marL="1175893" indent="0" algn="ctr">
              <a:buNone/>
              <a:defRPr sz="600"/>
            </a:lvl8pPr>
            <a:lvl9pPr marL="1343879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06013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7" grpId="0"/>
      <p:bldP spid="8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122024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0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626" tIns="16793" rIns="33626" bIns="16793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87900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1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4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28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  <p:bldP spid="11" grpId="0"/>
    </p:bldLst>
  </p:timing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779E88-F9CF-46EF-AD4D-47450CCF417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773478" y="708626"/>
            <a:ext cx="3726250" cy="3726250"/>
          </a:xfrm>
          <a:custGeom>
            <a:avLst/>
            <a:gdLst>
              <a:gd name="connsiteX0" fmla="*/ 1806860 w 7452500"/>
              <a:gd name="connsiteY0" fmla="*/ 0 h 7452500"/>
              <a:gd name="connsiteX1" fmla="*/ 3726250 w 7452500"/>
              <a:gd name="connsiteY1" fmla="*/ 1919390 h 7452500"/>
              <a:gd name="connsiteX2" fmla="*/ 5645640 w 7452500"/>
              <a:gd name="connsiteY2" fmla="*/ 0 h 7452500"/>
              <a:gd name="connsiteX3" fmla="*/ 7452500 w 7452500"/>
              <a:gd name="connsiteY3" fmla="*/ 1806860 h 7452500"/>
              <a:gd name="connsiteX4" fmla="*/ 5533110 w 7452500"/>
              <a:gd name="connsiteY4" fmla="*/ 3726250 h 7452500"/>
              <a:gd name="connsiteX5" fmla="*/ 7452500 w 7452500"/>
              <a:gd name="connsiteY5" fmla="*/ 5645640 h 7452500"/>
              <a:gd name="connsiteX6" fmla="*/ 5645640 w 7452500"/>
              <a:gd name="connsiteY6" fmla="*/ 7452500 h 7452500"/>
              <a:gd name="connsiteX7" fmla="*/ 3726250 w 7452500"/>
              <a:gd name="connsiteY7" fmla="*/ 5533110 h 7452500"/>
              <a:gd name="connsiteX8" fmla="*/ 1806860 w 7452500"/>
              <a:gd name="connsiteY8" fmla="*/ 7452500 h 7452500"/>
              <a:gd name="connsiteX9" fmla="*/ 0 w 7452500"/>
              <a:gd name="connsiteY9" fmla="*/ 5645640 h 7452500"/>
              <a:gd name="connsiteX10" fmla="*/ 1919390 w 7452500"/>
              <a:gd name="connsiteY10" fmla="*/ 3726250 h 7452500"/>
              <a:gd name="connsiteX11" fmla="*/ 0 w 7452500"/>
              <a:gd name="connsiteY11" fmla="*/ 1806860 h 74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452500" h="7452500">
                <a:moveTo>
                  <a:pt x="1806860" y="0"/>
                </a:moveTo>
                <a:lnTo>
                  <a:pt x="3726250" y="1919390"/>
                </a:lnTo>
                <a:lnTo>
                  <a:pt x="5645640" y="0"/>
                </a:lnTo>
                <a:lnTo>
                  <a:pt x="7452500" y="1806860"/>
                </a:lnTo>
                <a:lnTo>
                  <a:pt x="5533110" y="3726250"/>
                </a:lnTo>
                <a:lnTo>
                  <a:pt x="7452500" y="5645640"/>
                </a:lnTo>
                <a:lnTo>
                  <a:pt x="5645640" y="7452500"/>
                </a:lnTo>
                <a:lnTo>
                  <a:pt x="3726250" y="5533110"/>
                </a:lnTo>
                <a:lnTo>
                  <a:pt x="1806860" y="7452500"/>
                </a:lnTo>
                <a:lnTo>
                  <a:pt x="0" y="5645640"/>
                </a:lnTo>
                <a:lnTo>
                  <a:pt x="1919390" y="3726250"/>
                </a:lnTo>
                <a:lnTo>
                  <a:pt x="0" y="18068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5030416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218945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"/>
            <a:ext cx="9144000" cy="342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latinLnBrk="1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7E456EEC-2BC5-434E-8C2C-3EA0C848AD6C}"/>
              </a:ext>
            </a:extLst>
          </p:cNvPr>
          <p:cNvSpPr/>
          <p:nvPr userDrawn="1"/>
        </p:nvSpPr>
        <p:spPr>
          <a:xfrm>
            <a:off x="0" y="5109211"/>
            <a:ext cx="9144000" cy="342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latinLnBrk="1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4971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3082005" y="1796053"/>
            <a:ext cx="1912438" cy="1889991"/>
          </a:xfrm>
          <a:prstGeom prst="ellipse">
            <a:avLst/>
          </a:prstGeom>
          <a:solidFill>
            <a:schemeClr val="bg1">
              <a:lumMod val="85000"/>
              <a:alpha val="50000"/>
            </a:schemeClr>
          </a:solidFill>
          <a:ln w="1143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3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2862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4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87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321" indent="0" algn="ctr">
              <a:buNone/>
              <a:defRPr sz="700"/>
            </a:lvl2pPr>
            <a:lvl3pPr marL="328628" indent="0" algn="ctr">
              <a:buNone/>
              <a:defRPr sz="700"/>
            </a:lvl3pPr>
            <a:lvl4pPr marL="492934" indent="0" algn="ctr">
              <a:buNone/>
              <a:defRPr sz="600"/>
            </a:lvl4pPr>
            <a:lvl5pPr marL="657248" indent="0" algn="ctr">
              <a:buNone/>
              <a:defRPr sz="600"/>
            </a:lvl5pPr>
            <a:lvl6pPr marL="821564" indent="0" algn="ctr">
              <a:buNone/>
              <a:defRPr sz="600"/>
            </a:lvl6pPr>
            <a:lvl7pPr marL="985873" indent="0" algn="ctr">
              <a:buNone/>
              <a:defRPr sz="600"/>
            </a:lvl7pPr>
            <a:lvl8pPr marL="1150187" indent="0" algn="ctr">
              <a:buNone/>
              <a:defRPr sz="600"/>
            </a:lvl8pPr>
            <a:lvl9pPr marL="1314501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12" tIns="16487" rIns="32912" bIns="16487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849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8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15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  <p:bldP spid="16" grpId="0"/>
    </p:bldLst>
  </p:timing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61" tIns="16508" rIns="32961" bIns="16508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9808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54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047331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ank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291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80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573" indent="0" algn="ctr">
              <a:buNone/>
              <a:defRPr sz="700"/>
            </a:lvl2pPr>
            <a:lvl3pPr marL="329125" indent="0" algn="ctr">
              <a:buNone/>
              <a:defRPr sz="700"/>
            </a:lvl3pPr>
            <a:lvl4pPr marL="493683" indent="0" algn="ctr">
              <a:buNone/>
              <a:defRPr sz="600"/>
            </a:lvl4pPr>
            <a:lvl5pPr marL="658246" indent="0" algn="ctr">
              <a:buNone/>
              <a:defRPr sz="600"/>
            </a:lvl5pPr>
            <a:lvl6pPr marL="822810" indent="0" algn="ctr">
              <a:buNone/>
              <a:defRPr sz="600"/>
            </a:lvl6pPr>
            <a:lvl7pPr marL="987371" indent="0" algn="ctr">
              <a:buNone/>
              <a:defRPr sz="600"/>
            </a:lvl7pPr>
            <a:lvl8pPr marL="1151932" indent="0" algn="ctr">
              <a:buNone/>
              <a:defRPr sz="600"/>
            </a:lvl8pPr>
            <a:lvl9pPr marL="131649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944541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ank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545754" y="243478"/>
            <a:ext cx="6117686" cy="380082"/>
          </a:xfrm>
        </p:spPr>
        <p:txBody>
          <a:bodyPr anchor="b">
            <a:normAutofit/>
          </a:bodyPr>
          <a:lstStyle>
            <a:lvl1pPr marL="0" algn="r" defTabSz="3291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6256364" y="601980"/>
            <a:ext cx="2396360" cy="173033"/>
          </a:xfrm>
        </p:spPr>
        <p:txBody>
          <a:bodyPr anchor="ctr">
            <a:normAutofit/>
          </a:bodyPr>
          <a:lstStyle>
            <a:lvl1pPr marL="0" indent="0" algn="r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573" indent="0" algn="ctr">
              <a:buNone/>
              <a:defRPr sz="700"/>
            </a:lvl2pPr>
            <a:lvl3pPr marL="329125" indent="0" algn="ctr">
              <a:buNone/>
              <a:defRPr sz="700"/>
            </a:lvl3pPr>
            <a:lvl4pPr marL="493683" indent="0" algn="ctr">
              <a:buNone/>
              <a:defRPr sz="600"/>
            </a:lvl4pPr>
            <a:lvl5pPr marL="658246" indent="0" algn="ctr">
              <a:buNone/>
              <a:defRPr sz="600"/>
            </a:lvl5pPr>
            <a:lvl6pPr marL="822810" indent="0" algn="ctr">
              <a:buNone/>
              <a:defRPr sz="600"/>
            </a:lvl6pPr>
            <a:lvl7pPr marL="987371" indent="0" algn="ctr">
              <a:buNone/>
              <a:defRPr sz="600"/>
            </a:lvl7pPr>
            <a:lvl8pPr marL="1151932" indent="0" algn="ctr">
              <a:buNone/>
              <a:defRPr sz="600"/>
            </a:lvl8pPr>
            <a:lvl9pPr marL="131649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170774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291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80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573" indent="0" algn="ctr">
              <a:buNone/>
              <a:defRPr sz="700"/>
            </a:lvl2pPr>
            <a:lvl3pPr marL="329125" indent="0" algn="ctr">
              <a:buNone/>
              <a:defRPr sz="700"/>
            </a:lvl3pPr>
            <a:lvl4pPr marL="493683" indent="0" algn="ctr">
              <a:buNone/>
              <a:defRPr sz="600"/>
            </a:lvl4pPr>
            <a:lvl5pPr marL="658246" indent="0" algn="ctr">
              <a:buNone/>
              <a:defRPr sz="600"/>
            </a:lvl5pPr>
            <a:lvl6pPr marL="822810" indent="0" algn="ctr">
              <a:buNone/>
              <a:defRPr sz="600"/>
            </a:lvl6pPr>
            <a:lvl7pPr marL="987371" indent="0" algn="ctr">
              <a:buNone/>
              <a:defRPr sz="600"/>
            </a:lvl7pPr>
            <a:lvl8pPr marL="1151932" indent="0" algn="ctr">
              <a:buNone/>
              <a:defRPr sz="600"/>
            </a:lvl8pPr>
            <a:lvl9pPr marL="131649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61" tIns="16508" rIns="32961" bIns="16508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9808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03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4572000" y="1204881"/>
            <a:ext cx="4572000" cy="308811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291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80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573" indent="0" algn="ctr">
              <a:buNone/>
              <a:defRPr sz="700"/>
            </a:lvl2pPr>
            <a:lvl3pPr marL="329125" indent="0" algn="ctr">
              <a:buNone/>
              <a:defRPr sz="700"/>
            </a:lvl3pPr>
            <a:lvl4pPr marL="493683" indent="0" algn="ctr">
              <a:buNone/>
              <a:defRPr sz="600"/>
            </a:lvl4pPr>
            <a:lvl5pPr marL="658246" indent="0" algn="ctr">
              <a:buNone/>
              <a:defRPr sz="600"/>
            </a:lvl5pPr>
            <a:lvl6pPr marL="822810" indent="0" algn="ctr">
              <a:buNone/>
              <a:defRPr sz="600"/>
            </a:lvl6pPr>
            <a:lvl7pPr marL="987371" indent="0" algn="ctr">
              <a:buNone/>
              <a:defRPr sz="600"/>
            </a:lvl7pPr>
            <a:lvl8pPr marL="1151932" indent="0" algn="ctr">
              <a:buNone/>
              <a:defRPr sz="600"/>
            </a:lvl8pPr>
            <a:lvl9pPr marL="131649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61" tIns="16508" rIns="32961" bIns="16508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9808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68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/>
    </p:bldLst>
  </p:timing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1589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61" tIns="16508" rIns="32961" bIns="16508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9808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3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276652"/>
            <a:ext cx="6117686" cy="380082"/>
          </a:xfrm>
        </p:spPr>
        <p:txBody>
          <a:bodyPr anchor="b">
            <a:normAutofit/>
          </a:bodyPr>
          <a:lstStyle>
            <a:lvl1pPr marL="0" algn="l" defTabSz="3291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5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2635154"/>
            <a:ext cx="2396360" cy="173033"/>
          </a:xfrm>
        </p:spPr>
        <p:txBody>
          <a:bodyPr anchor="ctr">
            <a:normAutofit/>
          </a:bodyPr>
          <a:lstStyle>
            <a:lvl1pPr marL="0" indent="0" algn="l" defTabSz="32912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s-ES" sz="1000" kern="1200" baseline="0" dirty="0" smtClean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573" indent="0" algn="ctr">
              <a:buNone/>
              <a:defRPr sz="700"/>
            </a:lvl2pPr>
            <a:lvl3pPr marL="329125" indent="0" algn="ctr">
              <a:buNone/>
              <a:defRPr sz="700"/>
            </a:lvl3pPr>
            <a:lvl4pPr marL="493683" indent="0" algn="ctr">
              <a:buNone/>
              <a:defRPr sz="600"/>
            </a:lvl4pPr>
            <a:lvl5pPr marL="658246" indent="0" algn="ctr">
              <a:buNone/>
              <a:defRPr sz="600"/>
            </a:lvl5pPr>
            <a:lvl6pPr marL="822810" indent="0" algn="ctr">
              <a:buNone/>
              <a:defRPr sz="600"/>
            </a:lvl6pPr>
            <a:lvl7pPr marL="987371" indent="0" algn="ctr">
              <a:buNone/>
              <a:defRPr sz="600"/>
            </a:lvl7pPr>
            <a:lvl8pPr marL="1151932" indent="0" algn="ctr">
              <a:buNone/>
              <a:defRPr sz="600"/>
            </a:lvl8pPr>
            <a:lvl9pPr marL="131649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95027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1" grpId="0"/>
      <p:bldP spid="22" grpId="0"/>
      <p:bldP spid="24" grpId="0"/>
      <p:bldP spid="2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20655" y="1040502"/>
            <a:ext cx="8101719" cy="177086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4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5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80"/>
            <a:ext cx="2396360" cy="173033"/>
          </a:xfrm>
        </p:spPr>
        <p:txBody>
          <a:bodyPr anchor="ctr">
            <a:normAutofit/>
          </a:bodyPr>
          <a:lstStyle>
            <a:lvl1pPr marL="0" indent="0" algn="l" defTabSz="32912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573" indent="0" algn="ctr">
              <a:buNone/>
              <a:defRPr sz="700"/>
            </a:lvl2pPr>
            <a:lvl3pPr marL="329125" indent="0" algn="ctr">
              <a:buNone/>
              <a:defRPr sz="700"/>
            </a:lvl3pPr>
            <a:lvl4pPr marL="493683" indent="0" algn="ctr">
              <a:buNone/>
              <a:defRPr sz="600"/>
            </a:lvl4pPr>
            <a:lvl5pPr marL="658246" indent="0" algn="ctr">
              <a:buNone/>
              <a:defRPr sz="600"/>
            </a:lvl5pPr>
            <a:lvl6pPr marL="822810" indent="0" algn="ctr">
              <a:buNone/>
              <a:defRPr sz="600"/>
            </a:lvl6pPr>
            <a:lvl7pPr marL="987371" indent="0" algn="ctr">
              <a:buNone/>
              <a:defRPr sz="600"/>
            </a:lvl7pPr>
            <a:lvl8pPr marL="1151932" indent="0" algn="ctr">
              <a:buNone/>
              <a:defRPr sz="600"/>
            </a:lvl8pPr>
            <a:lvl9pPr marL="131649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61" tIns="16508" rIns="32961" bIns="16508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9808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24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8" grpId="0"/>
    </p:bldLst>
  </p:timing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3082005" y="1796053"/>
            <a:ext cx="1912438" cy="1889991"/>
          </a:xfrm>
          <a:prstGeom prst="ellipse">
            <a:avLst/>
          </a:prstGeom>
          <a:solidFill>
            <a:schemeClr val="bg1">
              <a:lumMod val="85000"/>
              <a:alpha val="50000"/>
            </a:schemeClr>
          </a:solidFill>
          <a:ln w="1143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3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291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4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80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573" indent="0" algn="ctr">
              <a:buNone/>
              <a:defRPr sz="700"/>
            </a:lvl2pPr>
            <a:lvl3pPr marL="329125" indent="0" algn="ctr">
              <a:buNone/>
              <a:defRPr sz="700"/>
            </a:lvl3pPr>
            <a:lvl4pPr marL="493683" indent="0" algn="ctr">
              <a:buNone/>
              <a:defRPr sz="600"/>
            </a:lvl4pPr>
            <a:lvl5pPr marL="658246" indent="0" algn="ctr">
              <a:buNone/>
              <a:defRPr sz="600"/>
            </a:lvl5pPr>
            <a:lvl6pPr marL="822810" indent="0" algn="ctr">
              <a:buNone/>
              <a:defRPr sz="600"/>
            </a:lvl6pPr>
            <a:lvl7pPr marL="987371" indent="0" algn="ctr">
              <a:buNone/>
              <a:defRPr sz="600"/>
            </a:lvl7pPr>
            <a:lvl8pPr marL="1151932" indent="0" algn="ctr">
              <a:buNone/>
              <a:defRPr sz="600"/>
            </a:lvl8pPr>
            <a:lvl9pPr marL="131649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61" tIns="16508" rIns="32961" bIns="16508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9808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8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53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  <p:bldP spid="16" grpId="0"/>
    </p:bldLst>
  </p:timing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251989" y="1137382"/>
            <a:ext cx="2801379" cy="197436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57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961" tIns="16508" rIns="32961" bIns="1650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69808"/>
            <a:endParaRPr lang="es-SV" dirty="0"/>
          </a:p>
        </p:txBody>
      </p:sp>
      <p:sp>
        <p:nvSpPr>
          <p:cNvPr id="9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3171499" y="1137382"/>
            <a:ext cx="2801379" cy="197436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57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961" tIns="16508" rIns="32961" bIns="1650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69808"/>
            <a:endParaRPr lang="es-SV" dirty="0"/>
          </a:p>
        </p:txBody>
      </p:sp>
      <p:sp>
        <p:nvSpPr>
          <p:cNvPr id="10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6091008" y="1137382"/>
            <a:ext cx="2801379" cy="197436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57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961" tIns="16508" rIns="32961" bIns="1650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69808"/>
            <a:endParaRPr lang="es-SV" dirty="0"/>
          </a:p>
        </p:txBody>
      </p:sp>
      <p:sp>
        <p:nvSpPr>
          <p:cNvPr id="19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291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0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80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573" indent="0" algn="ctr">
              <a:buNone/>
              <a:defRPr sz="700"/>
            </a:lvl2pPr>
            <a:lvl3pPr marL="329125" indent="0" algn="ctr">
              <a:buNone/>
              <a:defRPr sz="700"/>
            </a:lvl3pPr>
            <a:lvl4pPr marL="493683" indent="0" algn="ctr">
              <a:buNone/>
              <a:defRPr sz="600"/>
            </a:lvl4pPr>
            <a:lvl5pPr marL="658246" indent="0" algn="ctr">
              <a:buNone/>
              <a:defRPr sz="600"/>
            </a:lvl5pPr>
            <a:lvl6pPr marL="822810" indent="0" algn="ctr">
              <a:buNone/>
              <a:defRPr sz="600"/>
            </a:lvl6pPr>
            <a:lvl7pPr marL="987371" indent="0" algn="ctr">
              <a:buNone/>
              <a:defRPr sz="600"/>
            </a:lvl7pPr>
            <a:lvl8pPr marL="1151932" indent="0" algn="ctr">
              <a:buNone/>
              <a:defRPr sz="600"/>
            </a:lvl8pPr>
            <a:lvl9pPr marL="131649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61" tIns="16508" rIns="32961" bIns="16508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9808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3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66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9" grpId="0"/>
      <p:bldP spid="20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2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251996" y="1137382"/>
            <a:ext cx="2801379" cy="197436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57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912" tIns="16487" rIns="32912" bIns="1648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68492"/>
            <a:endParaRPr lang="es-SV" dirty="0"/>
          </a:p>
        </p:txBody>
      </p:sp>
      <p:sp>
        <p:nvSpPr>
          <p:cNvPr id="9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3171506" y="1137382"/>
            <a:ext cx="2801379" cy="197436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57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912" tIns="16487" rIns="32912" bIns="1648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68492"/>
            <a:endParaRPr lang="es-SV" dirty="0"/>
          </a:p>
        </p:txBody>
      </p:sp>
      <p:sp>
        <p:nvSpPr>
          <p:cNvPr id="10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6091015" y="1137382"/>
            <a:ext cx="2801379" cy="197436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57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912" tIns="16487" rIns="32912" bIns="1648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68492"/>
            <a:endParaRPr lang="es-SV" dirty="0"/>
          </a:p>
        </p:txBody>
      </p:sp>
      <p:sp>
        <p:nvSpPr>
          <p:cNvPr id="19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2862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0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87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321" indent="0" algn="ctr">
              <a:buNone/>
              <a:defRPr sz="700"/>
            </a:lvl2pPr>
            <a:lvl3pPr marL="328628" indent="0" algn="ctr">
              <a:buNone/>
              <a:defRPr sz="700"/>
            </a:lvl3pPr>
            <a:lvl4pPr marL="492934" indent="0" algn="ctr">
              <a:buNone/>
              <a:defRPr sz="600"/>
            </a:lvl4pPr>
            <a:lvl5pPr marL="657248" indent="0" algn="ctr">
              <a:buNone/>
              <a:defRPr sz="600"/>
            </a:lvl5pPr>
            <a:lvl6pPr marL="821564" indent="0" algn="ctr">
              <a:buNone/>
              <a:defRPr sz="600"/>
            </a:lvl6pPr>
            <a:lvl7pPr marL="985873" indent="0" algn="ctr">
              <a:buNone/>
              <a:defRPr sz="600"/>
            </a:lvl7pPr>
            <a:lvl8pPr marL="1150187" indent="0" algn="ctr">
              <a:buNone/>
              <a:defRPr sz="600"/>
            </a:lvl8pPr>
            <a:lvl9pPr marL="1314501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12" tIns="16487" rIns="32912" bIns="16487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849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3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92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9" grpId="0"/>
      <p:bldP spid="20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2" grpId="0"/>
    </p:bldLst>
  </p:timing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0" y="2571193"/>
            <a:ext cx="4572152" cy="12661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4571848" y="1305574"/>
            <a:ext cx="4572152" cy="12661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291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80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573" indent="0" algn="ctr">
              <a:buNone/>
              <a:defRPr sz="700"/>
            </a:lvl2pPr>
            <a:lvl3pPr marL="329125" indent="0" algn="ctr">
              <a:buNone/>
              <a:defRPr sz="700"/>
            </a:lvl3pPr>
            <a:lvl4pPr marL="493683" indent="0" algn="ctr">
              <a:buNone/>
              <a:defRPr sz="600"/>
            </a:lvl4pPr>
            <a:lvl5pPr marL="658246" indent="0" algn="ctr">
              <a:buNone/>
              <a:defRPr sz="600"/>
            </a:lvl5pPr>
            <a:lvl6pPr marL="822810" indent="0" algn="ctr">
              <a:buNone/>
              <a:defRPr sz="600"/>
            </a:lvl6pPr>
            <a:lvl7pPr marL="987371" indent="0" algn="ctr">
              <a:buNone/>
              <a:defRPr sz="600"/>
            </a:lvl7pPr>
            <a:lvl8pPr marL="1151932" indent="0" algn="ctr">
              <a:buNone/>
              <a:defRPr sz="600"/>
            </a:lvl8pPr>
            <a:lvl9pPr marL="131649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61" tIns="16508" rIns="32961" bIns="16508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9808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0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2" grpId="0"/>
      <p:bldP spid="1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8" grpId="0"/>
    </p:bldLst>
  </p:timing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858149" cy="380082"/>
          </a:xfrm>
        </p:spPr>
        <p:txBody>
          <a:bodyPr anchor="b">
            <a:normAutofit/>
          </a:bodyPr>
          <a:lstStyle>
            <a:lvl1pPr algn="l" defTabSz="3291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80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573" indent="0" algn="ctr">
              <a:buNone/>
              <a:defRPr sz="700"/>
            </a:lvl2pPr>
            <a:lvl3pPr marL="329125" indent="0" algn="ctr">
              <a:buNone/>
              <a:defRPr sz="700"/>
            </a:lvl3pPr>
            <a:lvl4pPr marL="493683" indent="0" algn="ctr">
              <a:buNone/>
              <a:defRPr sz="600"/>
            </a:lvl4pPr>
            <a:lvl5pPr marL="658246" indent="0" algn="ctr">
              <a:buNone/>
              <a:defRPr sz="600"/>
            </a:lvl5pPr>
            <a:lvl6pPr marL="822810" indent="0" algn="ctr">
              <a:buNone/>
              <a:defRPr sz="600"/>
            </a:lvl6pPr>
            <a:lvl7pPr marL="987371" indent="0" algn="ctr">
              <a:buNone/>
              <a:defRPr sz="600"/>
            </a:lvl7pPr>
            <a:lvl8pPr marL="1151932" indent="0" algn="ctr">
              <a:buNone/>
              <a:defRPr sz="600"/>
            </a:lvl8pPr>
            <a:lvl9pPr marL="131649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90152" y="4767306"/>
            <a:ext cx="2026312" cy="273812"/>
          </a:xfrm>
          <a:prstGeom prst="rect">
            <a:avLst/>
          </a:prstGeom>
        </p:spPr>
        <p:txBody>
          <a:bodyPr lIns="32961" tIns="16508" rIns="32961" bIns="16508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defTabSz="869808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5179528" y="0"/>
            <a:ext cx="3964472" cy="51435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58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3" presetClass="entr" presetSubtype="28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7" grpId="0" animBg="1"/>
      <p:bldP spid="8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13157" y="243478"/>
            <a:ext cx="6117686" cy="380082"/>
          </a:xfrm>
        </p:spPr>
        <p:txBody>
          <a:bodyPr anchor="b">
            <a:normAutofit/>
          </a:bodyPr>
          <a:lstStyle>
            <a:lvl1pPr marL="0" algn="ctr" defTabSz="3291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373820" y="601980"/>
            <a:ext cx="2396360" cy="173033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573" indent="0" algn="ctr">
              <a:buNone/>
              <a:defRPr sz="700"/>
            </a:lvl2pPr>
            <a:lvl3pPr marL="329125" indent="0" algn="ctr">
              <a:buNone/>
              <a:defRPr sz="700"/>
            </a:lvl3pPr>
            <a:lvl4pPr marL="493683" indent="0" algn="ctr">
              <a:buNone/>
              <a:defRPr sz="600"/>
            </a:lvl4pPr>
            <a:lvl5pPr marL="658246" indent="0" algn="ctr">
              <a:buNone/>
              <a:defRPr sz="600"/>
            </a:lvl5pPr>
            <a:lvl6pPr marL="822810" indent="0" algn="ctr">
              <a:buNone/>
              <a:defRPr sz="600"/>
            </a:lvl6pPr>
            <a:lvl7pPr marL="987371" indent="0" algn="ctr">
              <a:buNone/>
              <a:defRPr sz="600"/>
            </a:lvl7pPr>
            <a:lvl8pPr marL="1151932" indent="0" algn="ctr">
              <a:buNone/>
              <a:defRPr sz="600"/>
            </a:lvl8pPr>
            <a:lvl9pPr marL="131649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61" tIns="16508" rIns="32961" bIns="16508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9808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38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C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805447" cy="51435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211107" y="243478"/>
            <a:ext cx="4613777" cy="380082"/>
          </a:xfrm>
        </p:spPr>
        <p:txBody>
          <a:bodyPr anchor="b">
            <a:normAutofit/>
          </a:bodyPr>
          <a:lstStyle>
            <a:lvl1pPr marL="0" algn="l" defTabSz="3291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221933" y="601980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573" indent="0" algn="ctr">
              <a:buNone/>
              <a:defRPr sz="700"/>
            </a:lvl2pPr>
            <a:lvl3pPr marL="329125" indent="0" algn="ctr">
              <a:buNone/>
              <a:defRPr sz="700"/>
            </a:lvl3pPr>
            <a:lvl4pPr marL="493683" indent="0" algn="ctr">
              <a:buNone/>
              <a:defRPr sz="600"/>
            </a:lvl4pPr>
            <a:lvl5pPr marL="658246" indent="0" algn="ctr">
              <a:buNone/>
              <a:defRPr sz="600"/>
            </a:lvl5pPr>
            <a:lvl6pPr marL="822810" indent="0" algn="ctr">
              <a:buNone/>
              <a:defRPr sz="600"/>
            </a:lvl6pPr>
            <a:lvl7pPr marL="987371" indent="0" algn="ctr">
              <a:buNone/>
              <a:defRPr sz="600"/>
            </a:lvl7pPr>
            <a:lvl8pPr marL="1151932" indent="0" algn="ctr">
              <a:buNone/>
              <a:defRPr sz="600"/>
            </a:lvl8pPr>
            <a:lvl9pPr marL="131649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947784" y="4767306"/>
            <a:ext cx="2167651" cy="273812"/>
          </a:xfrm>
          <a:prstGeom prst="rect">
            <a:avLst/>
          </a:prstGeom>
        </p:spPr>
        <p:txBody>
          <a:bodyPr lIns="32961" tIns="16508" rIns="32961" bIns="16508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9808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768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/>
    </p:bldLst>
  </p:timing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545754" y="243478"/>
            <a:ext cx="6117686" cy="380082"/>
          </a:xfrm>
        </p:spPr>
        <p:txBody>
          <a:bodyPr anchor="b">
            <a:normAutofit/>
          </a:bodyPr>
          <a:lstStyle>
            <a:lvl1pPr marL="0" algn="r" defTabSz="3291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6256364" y="601980"/>
            <a:ext cx="2396360" cy="173033"/>
          </a:xfrm>
        </p:spPr>
        <p:txBody>
          <a:bodyPr anchor="ctr">
            <a:normAutofit/>
          </a:bodyPr>
          <a:lstStyle>
            <a:lvl1pPr marL="0" indent="0" algn="r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573" indent="0" algn="ctr">
              <a:buNone/>
              <a:defRPr sz="700"/>
            </a:lvl2pPr>
            <a:lvl3pPr marL="329125" indent="0" algn="ctr">
              <a:buNone/>
              <a:defRPr sz="700"/>
            </a:lvl3pPr>
            <a:lvl4pPr marL="493683" indent="0" algn="ctr">
              <a:buNone/>
              <a:defRPr sz="600"/>
            </a:lvl4pPr>
            <a:lvl5pPr marL="658246" indent="0" algn="ctr">
              <a:buNone/>
              <a:defRPr sz="600"/>
            </a:lvl5pPr>
            <a:lvl6pPr marL="822810" indent="0" algn="ctr">
              <a:buNone/>
              <a:defRPr sz="600"/>
            </a:lvl6pPr>
            <a:lvl7pPr marL="987371" indent="0" algn="ctr">
              <a:buNone/>
              <a:defRPr sz="600"/>
            </a:lvl7pPr>
            <a:lvl8pPr marL="1151932" indent="0" algn="ctr">
              <a:buNone/>
              <a:defRPr sz="600"/>
            </a:lvl8pPr>
            <a:lvl9pPr marL="131649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61" tIns="16508" rIns="32961" bIns="16508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9808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90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31925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61" tIns="16508" rIns="32961" bIns="16508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9808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1589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24945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8"/>
          <p:cNvSpPr>
            <a:spLocks noGrp="1"/>
          </p:cNvSpPr>
          <p:nvPr>
            <p:ph type="pic" sz="quarter" idx="16" hasCustomPrompt="1"/>
          </p:nvPr>
        </p:nvSpPr>
        <p:spPr>
          <a:xfrm>
            <a:off x="3610269" y="1525505"/>
            <a:ext cx="1951545" cy="259526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algn="ctr">
              <a:defRPr sz="1200">
                <a:latin typeface="Calibri" panose="020F0502020204030204" pitchFamily="34" charset="0"/>
              </a:defRPr>
            </a:lvl1pPr>
          </a:lstStyle>
          <a:p>
            <a:r>
              <a:rPr lang="es-ES" dirty="0" err="1" smtClean="0"/>
              <a:t>Image</a:t>
            </a:r>
            <a:r>
              <a:rPr lang="es-ES" dirty="0" smtClean="0"/>
              <a:t> </a:t>
            </a:r>
            <a:r>
              <a:rPr lang="es-ES" dirty="0" err="1" smtClean="0"/>
              <a:t>Holder</a:t>
            </a:r>
            <a:endParaRPr lang="es-ES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291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80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573" indent="0" algn="ctr">
              <a:buNone/>
              <a:defRPr sz="700"/>
            </a:lvl2pPr>
            <a:lvl3pPr marL="329125" indent="0" algn="ctr">
              <a:buNone/>
              <a:defRPr sz="700"/>
            </a:lvl3pPr>
            <a:lvl4pPr marL="493683" indent="0" algn="ctr">
              <a:buNone/>
              <a:defRPr sz="600"/>
            </a:lvl4pPr>
            <a:lvl5pPr marL="658246" indent="0" algn="ctr">
              <a:buNone/>
              <a:defRPr sz="600"/>
            </a:lvl5pPr>
            <a:lvl6pPr marL="822810" indent="0" algn="ctr">
              <a:buNone/>
              <a:defRPr sz="600"/>
            </a:lvl6pPr>
            <a:lvl7pPr marL="987371" indent="0" algn="ctr">
              <a:buNone/>
              <a:defRPr sz="600"/>
            </a:lvl7pPr>
            <a:lvl8pPr marL="1151932" indent="0" algn="ctr">
              <a:buNone/>
              <a:defRPr sz="600"/>
            </a:lvl8pPr>
            <a:lvl9pPr marL="131649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61" tIns="16508" rIns="32961" bIns="16508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9808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88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/>
          <p:cNvSpPr>
            <a:spLocks noGrp="1"/>
          </p:cNvSpPr>
          <p:nvPr>
            <p:ph type="pic" sz="quarter" idx="10" hasCustomPrompt="1"/>
          </p:nvPr>
        </p:nvSpPr>
        <p:spPr>
          <a:xfrm>
            <a:off x="2623348" y="1531980"/>
            <a:ext cx="3754584" cy="1410109"/>
          </a:xfrm>
          <a:custGeom>
            <a:avLst/>
            <a:gdLst>
              <a:gd name="connsiteX0" fmla="*/ 0 w 10022400"/>
              <a:gd name="connsiteY0" fmla="*/ 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0 w 10022400"/>
              <a:gd name="connsiteY4" fmla="*/ 0 h 3751200"/>
              <a:gd name="connsiteX0" fmla="*/ 219075 w 10022400"/>
              <a:gd name="connsiteY0" fmla="*/ 36195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219075 w 10022400"/>
              <a:gd name="connsiteY4" fmla="*/ 361950 h 3751200"/>
              <a:gd name="connsiteX0" fmla="*/ 400050 w 10022400"/>
              <a:gd name="connsiteY0" fmla="*/ 26670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400050 w 10022400"/>
              <a:gd name="connsiteY4" fmla="*/ 266700 h 3751200"/>
              <a:gd name="connsiteX0" fmla="*/ 523875 w 10022400"/>
              <a:gd name="connsiteY0" fmla="*/ 24765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523875 w 10022400"/>
              <a:gd name="connsiteY4" fmla="*/ 247650 h 3751200"/>
              <a:gd name="connsiteX0" fmla="*/ 523875 w 10022400"/>
              <a:gd name="connsiteY0" fmla="*/ 200025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523875 w 10022400"/>
              <a:gd name="connsiteY4" fmla="*/ 200025 h 3751200"/>
              <a:gd name="connsiteX0" fmla="*/ 504825 w 10022400"/>
              <a:gd name="connsiteY0" fmla="*/ 15240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504825 w 10022400"/>
              <a:gd name="connsiteY4" fmla="*/ 152400 h 3751200"/>
              <a:gd name="connsiteX0" fmla="*/ 476250 w 10022400"/>
              <a:gd name="connsiteY0" fmla="*/ 161925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476250 w 10022400"/>
              <a:gd name="connsiteY4" fmla="*/ 161925 h 3751200"/>
              <a:gd name="connsiteX0" fmla="*/ 476250 w 10022400"/>
              <a:gd name="connsiteY0" fmla="*/ 0 h 3589275"/>
              <a:gd name="connsiteX1" fmla="*/ 9870000 w 10022400"/>
              <a:gd name="connsiteY1" fmla="*/ 19050 h 3589275"/>
              <a:gd name="connsiteX2" fmla="*/ 10022400 w 10022400"/>
              <a:gd name="connsiteY2" fmla="*/ 3589275 h 3589275"/>
              <a:gd name="connsiteX3" fmla="*/ 0 w 10022400"/>
              <a:gd name="connsiteY3" fmla="*/ 3589275 h 3589275"/>
              <a:gd name="connsiteX4" fmla="*/ 476250 w 10022400"/>
              <a:gd name="connsiteY4" fmla="*/ 0 h 3589275"/>
              <a:gd name="connsiteX0" fmla="*/ 476250 w 10022400"/>
              <a:gd name="connsiteY0" fmla="*/ 180975 h 3770250"/>
              <a:gd name="connsiteX1" fmla="*/ 9984300 w 10022400"/>
              <a:gd name="connsiteY1" fmla="*/ 0 h 3770250"/>
              <a:gd name="connsiteX2" fmla="*/ 10022400 w 10022400"/>
              <a:gd name="connsiteY2" fmla="*/ 3770250 h 3770250"/>
              <a:gd name="connsiteX3" fmla="*/ 0 w 10022400"/>
              <a:gd name="connsiteY3" fmla="*/ 3770250 h 3770250"/>
              <a:gd name="connsiteX4" fmla="*/ 476250 w 10022400"/>
              <a:gd name="connsiteY4" fmla="*/ 180975 h 3770250"/>
              <a:gd name="connsiteX0" fmla="*/ 476250 w 10022400"/>
              <a:gd name="connsiteY0" fmla="*/ 142875 h 3732150"/>
              <a:gd name="connsiteX1" fmla="*/ 9965250 w 10022400"/>
              <a:gd name="connsiteY1" fmla="*/ 0 h 3732150"/>
              <a:gd name="connsiteX2" fmla="*/ 10022400 w 10022400"/>
              <a:gd name="connsiteY2" fmla="*/ 3732150 h 3732150"/>
              <a:gd name="connsiteX3" fmla="*/ 0 w 10022400"/>
              <a:gd name="connsiteY3" fmla="*/ 3732150 h 3732150"/>
              <a:gd name="connsiteX4" fmla="*/ 476250 w 10022400"/>
              <a:gd name="connsiteY4" fmla="*/ 142875 h 3732150"/>
              <a:gd name="connsiteX0" fmla="*/ 476250 w 10022400"/>
              <a:gd name="connsiteY0" fmla="*/ 161925 h 3751200"/>
              <a:gd name="connsiteX1" fmla="*/ 9993825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476250 w 10022400"/>
              <a:gd name="connsiteY4" fmla="*/ 161925 h 3751200"/>
              <a:gd name="connsiteX0" fmla="*/ 295275 w 9841425"/>
              <a:gd name="connsiteY0" fmla="*/ 161925 h 3751200"/>
              <a:gd name="connsiteX1" fmla="*/ 9812850 w 9841425"/>
              <a:gd name="connsiteY1" fmla="*/ 0 h 3751200"/>
              <a:gd name="connsiteX2" fmla="*/ 9841425 w 9841425"/>
              <a:gd name="connsiteY2" fmla="*/ 3751200 h 3751200"/>
              <a:gd name="connsiteX3" fmla="*/ 0 w 9841425"/>
              <a:gd name="connsiteY3" fmla="*/ 3570225 h 3751200"/>
              <a:gd name="connsiteX4" fmla="*/ 295275 w 9841425"/>
              <a:gd name="connsiteY4" fmla="*/ 161925 h 3751200"/>
              <a:gd name="connsiteX0" fmla="*/ 419100 w 9965250"/>
              <a:gd name="connsiteY0" fmla="*/ 161925 h 3751200"/>
              <a:gd name="connsiteX1" fmla="*/ 9936675 w 9965250"/>
              <a:gd name="connsiteY1" fmla="*/ 0 h 3751200"/>
              <a:gd name="connsiteX2" fmla="*/ 9965250 w 9965250"/>
              <a:gd name="connsiteY2" fmla="*/ 3751200 h 3751200"/>
              <a:gd name="connsiteX3" fmla="*/ 0 w 9965250"/>
              <a:gd name="connsiteY3" fmla="*/ 3627375 h 3751200"/>
              <a:gd name="connsiteX4" fmla="*/ 419100 w 9965250"/>
              <a:gd name="connsiteY4" fmla="*/ 161925 h 3751200"/>
              <a:gd name="connsiteX0" fmla="*/ 457200 w 10003350"/>
              <a:gd name="connsiteY0" fmla="*/ 161925 h 3751200"/>
              <a:gd name="connsiteX1" fmla="*/ 9974775 w 10003350"/>
              <a:gd name="connsiteY1" fmla="*/ 0 h 3751200"/>
              <a:gd name="connsiteX2" fmla="*/ 10003350 w 10003350"/>
              <a:gd name="connsiteY2" fmla="*/ 3751200 h 3751200"/>
              <a:gd name="connsiteX3" fmla="*/ 0 w 10003350"/>
              <a:gd name="connsiteY3" fmla="*/ 3617850 h 3751200"/>
              <a:gd name="connsiteX4" fmla="*/ 457200 w 10003350"/>
              <a:gd name="connsiteY4" fmla="*/ 161925 h 3751200"/>
              <a:gd name="connsiteX0" fmla="*/ 466725 w 10012875"/>
              <a:gd name="connsiteY0" fmla="*/ 161925 h 3751200"/>
              <a:gd name="connsiteX1" fmla="*/ 9984300 w 10012875"/>
              <a:gd name="connsiteY1" fmla="*/ 0 h 3751200"/>
              <a:gd name="connsiteX2" fmla="*/ 10012875 w 10012875"/>
              <a:gd name="connsiteY2" fmla="*/ 3751200 h 3751200"/>
              <a:gd name="connsiteX3" fmla="*/ 0 w 10012875"/>
              <a:gd name="connsiteY3" fmla="*/ 3636900 h 3751200"/>
              <a:gd name="connsiteX4" fmla="*/ 466725 w 10012875"/>
              <a:gd name="connsiteY4" fmla="*/ 161925 h 3751200"/>
              <a:gd name="connsiteX0" fmla="*/ 447675 w 10012875"/>
              <a:gd name="connsiteY0" fmla="*/ 161925 h 3751200"/>
              <a:gd name="connsiteX1" fmla="*/ 9984300 w 10012875"/>
              <a:gd name="connsiteY1" fmla="*/ 0 h 3751200"/>
              <a:gd name="connsiteX2" fmla="*/ 10012875 w 10012875"/>
              <a:gd name="connsiteY2" fmla="*/ 3751200 h 3751200"/>
              <a:gd name="connsiteX3" fmla="*/ 0 w 10012875"/>
              <a:gd name="connsiteY3" fmla="*/ 3636900 h 3751200"/>
              <a:gd name="connsiteX4" fmla="*/ 447675 w 10012875"/>
              <a:gd name="connsiteY4" fmla="*/ 161925 h 3751200"/>
              <a:gd name="connsiteX0" fmla="*/ 438150 w 10012875"/>
              <a:gd name="connsiteY0" fmla="*/ 161925 h 3751200"/>
              <a:gd name="connsiteX1" fmla="*/ 9984300 w 10012875"/>
              <a:gd name="connsiteY1" fmla="*/ 0 h 3751200"/>
              <a:gd name="connsiteX2" fmla="*/ 10012875 w 10012875"/>
              <a:gd name="connsiteY2" fmla="*/ 3751200 h 3751200"/>
              <a:gd name="connsiteX3" fmla="*/ 0 w 10012875"/>
              <a:gd name="connsiteY3" fmla="*/ 3636900 h 3751200"/>
              <a:gd name="connsiteX4" fmla="*/ 438150 w 10012875"/>
              <a:gd name="connsiteY4" fmla="*/ 161925 h 3751200"/>
              <a:gd name="connsiteX0" fmla="*/ 438150 w 9984300"/>
              <a:gd name="connsiteY0" fmla="*/ 161925 h 3703575"/>
              <a:gd name="connsiteX1" fmla="*/ 9984300 w 9984300"/>
              <a:gd name="connsiteY1" fmla="*/ 0 h 3703575"/>
              <a:gd name="connsiteX2" fmla="*/ 9879525 w 9984300"/>
              <a:gd name="connsiteY2" fmla="*/ 3703575 h 3703575"/>
              <a:gd name="connsiteX3" fmla="*/ 0 w 9984300"/>
              <a:gd name="connsiteY3" fmla="*/ 3636900 h 3703575"/>
              <a:gd name="connsiteX4" fmla="*/ 438150 w 9984300"/>
              <a:gd name="connsiteY4" fmla="*/ 161925 h 3703575"/>
              <a:gd name="connsiteX0" fmla="*/ 438150 w 9984300"/>
              <a:gd name="connsiteY0" fmla="*/ 161925 h 3713100"/>
              <a:gd name="connsiteX1" fmla="*/ 9984300 w 9984300"/>
              <a:gd name="connsiteY1" fmla="*/ 0 h 3713100"/>
              <a:gd name="connsiteX2" fmla="*/ 9927150 w 9984300"/>
              <a:gd name="connsiteY2" fmla="*/ 3713100 h 3713100"/>
              <a:gd name="connsiteX3" fmla="*/ 0 w 9984300"/>
              <a:gd name="connsiteY3" fmla="*/ 3636900 h 3713100"/>
              <a:gd name="connsiteX4" fmla="*/ 438150 w 9984300"/>
              <a:gd name="connsiteY4" fmla="*/ 161925 h 3713100"/>
              <a:gd name="connsiteX0" fmla="*/ 438150 w 9984300"/>
              <a:gd name="connsiteY0" fmla="*/ 161925 h 3760725"/>
              <a:gd name="connsiteX1" fmla="*/ 9984300 w 9984300"/>
              <a:gd name="connsiteY1" fmla="*/ 0 h 3760725"/>
              <a:gd name="connsiteX2" fmla="*/ 9965250 w 9984300"/>
              <a:gd name="connsiteY2" fmla="*/ 3760725 h 3760725"/>
              <a:gd name="connsiteX3" fmla="*/ 0 w 9984300"/>
              <a:gd name="connsiteY3" fmla="*/ 3636900 h 3760725"/>
              <a:gd name="connsiteX4" fmla="*/ 438150 w 9984300"/>
              <a:gd name="connsiteY4" fmla="*/ 161925 h 3760725"/>
              <a:gd name="connsiteX0" fmla="*/ 438150 w 9984300"/>
              <a:gd name="connsiteY0" fmla="*/ 161925 h 3732150"/>
              <a:gd name="connsiteX1" fmla="*/ 9984300 w 9984300"/>
              <a:gd name="connsiteY1" fmla="*/ 0 h 3732150"/>
              <a:gd name="connsiteX2" fmla="*/ 9984300 w 9984300"/>
              <a:gd name="connsiteY2" fmla="*/ 3732150 h 3732150"/>
              <a:gd name="connsiteX3" fmla="*/ 0 w 9984300"/>
              <a:gd name="connsiteY3" fmla="*/ 3636900 h 3732150"/>
              <a:gd name="connsiteX4" fmla="*/ 438150 w 9984300"/>
              <a:gd name="connsiteY4" fmla="*/ 161925 h 3732150"/>
              <a:gd name="connsiteX0" fmla="*/ 438150 w 10012875"/>
              <a:gd name="connsiteY0" fmla="*/ 161925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38150 w 10012875"/>
              <a:gd name="connsiteY4" fmla="*/ 161925 h 3760725"/>
              <a:gd name="connsiteX0" fmla="*/ 466725 w 10012875"/>
              <a:gd name="connsiteY0" fmla="*/ 152400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66725 w 10012875"/>
              <a:gd name="connsiteY4" fmla="*/ 152400 h 3760725"/>
              <a:gd name="connsiteX0" fmla="*/ 457200 w 10012875"/>
              <a:gd name="connsiteY0" fmla="*/ 152400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57200 w 10012875"/>
              <a:gd name="connsiteY4" fmla="*/ 152400 h 3760725"/>
              <a:gd name="connsiteX0" fmla="*/ 438150 w 10012875"/>
              <a:gd name="connsiteY0" fmla="*/ 152400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38150 w 10012875"/>
              <a:gd name="connsiteY4" fmla="*/ 152400 h 376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2875" h="3760725">
                <a:moveTo>
                  <a:pt x="438150" y="152400"/>
                </a:moveTo>
                <a:lnTo>
                  <a:pt x="9984300" y="0"/>
                </a:lnTo>
                <a:lnTo>
                  <a:pt x="10012875" y="3760725"/>
                </a:lnTo>
                <a:lnTo>
                  <a:pt x="0" y="3636900"/>
                </a:lnTo>
                <a:lnTo>
                  <a:pt x="438150" y="1524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scene3d>
            <a:camera prst="perspectiveContrastingLeftFacing" fov="600000">
              <a:rot lat="21061425" lon="3660000" rev="20937095"/>
            </a:camera>
            <a:lightRig rig="threePt" dir="t"/>
          </a:scene3d>
          <a:sp3d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r">
              <a:defRPr lang="es-ES" sz="1500" baseline="0" dirty="0">
                <a:latin typeface="Calibri" panose="020F0502020204030204" pitchFamily="34" charset="0"/>
              </a:defRPr>
            </a:lvl1pPr>
            <a:lvl3pPr marL="652210" indent="0" algn="r">
              <a:buNone/>
              <a:defRPr sz="1500" b="1">
                <a:latin typeface="Calibri" panose="020F0502020204030204" pitchFamily="34" charset="0"/>
              </a:defRPr>
            </a:lvl3pPr>
            <a:lvl4pPr marL="978315" indent="0">
              <a:buNone/>
              <a:defRPr/>
            </a:lvl4pPr>
          </a:lstStyle>
          <a:p>
            <a:pPr lvl="0" algn="ctr" defTabSz="869808"/>
            <a:r>
              <a:rPr lang="es-ES" dirty="0" err="1" smtClean="0"/>
              <a:t>Image</a:t>
            </a:r>
            <a:r>
              <a:rPr lang="es-ES" dirty="0" smtClean="0"/>
              <a:t> </a:t>
            </a:r>
            <a:r>
              <a:rPr lang="es-ES" dirty="0" err="1" smtClean="0"/>
              <a:t>holder</a:t>
            </a:r>
            <a:endParaRPr lang="es-ES" dirty="0"/>
          </a:p>
        </p:txBody>
      </p:sp>
      <p:sp>
        <p:nvSpPr>
          <p:cNvPr id="19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291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0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80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573" indent="0" algn="ctr">
              <a:buNone/>
              <a:defRPr sz="700"/>
            </a:lvl2pPr>
            <a:lvl3pPr marL="329125" indent="0" algn="ctr">
              <a:buNone/>
              <a:defRPr sz="700"/>
            </a:lvl3pPr>
            <a:lvl4pPr marL="493683" indent="0" algn="ctr">
              <a:buNone/>
              <a:defRPr sz="600"/>
            </a:lvl4pPr>
            <a:lvl5pPr marL="658246" indent="0" algn="ctr">
              <a:buNone/>
              <a:defRPr sz="600"/>
            </a:lvl5pPr>
            <a:lvl6pPr marL="822810" indent="0" algn="ctr">
              <a:buNone/>
              <a:defRPr sz="600"/>
            </a:lvl6pPr>
            <a:lvl7pPr marL="987371" indent="0" algn="ctr">
              <a:buNone/>
              <a:defRPr sz="600"/>
            </a:lvl7pPr>
            <a:lvl8pPr marL="1151932" indent="0" algn="ctr">
              <a:buNone/>
              <a:defRPr sz="600"/>
            </a:lvl8pPr>
            <a:lvl9pPr marL="131649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61" tIns="16508" rIns="32961" bIns="16508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9808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3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71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2" grpId="0"/>
    </p:bldLst>
  </p:timing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28957" y="1053195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2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2552532" y="1053195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3" name="2 Marcador de posición de imagen"/>
          <p:cNvSpPr>
            <a:spLocks noGrp="1"/>
          </p:cNvSpPr>
          <p:nvPr>
            <p:ph type="pic" sz="quarter" idx="15"/>
          </p:nvPr>
        </p:nvSpPr>
        <p:spPr>
          <a:xfrm>
            <a:off x="4576107" y="1053195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4" name="2 Marcador de posición de imagen"/>
          <p:cNvSpPr>
            <a:spLocks noGrp="1"/>
          </p:cNvSpPr>
          <p:nvPr>
            <p:ph type="pic" sz="quarter" idx="16"/>
          </p:nvPr>
        </p:nvSpPr>
        <p:spPr>
          <a:xfrm>
            <a:off x="6599682" y="1053195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291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80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573" indent="0" algn="ctr">
              <a:buNone/>
              <a:defRPr sz="700"/>
            </a:lvl2pPr>
            <a:lvl3pPr marL="329125" indent="0" algn="ctr">
              <a:buNone/>
              <a:defRPr sz="700"/>
            </a:lvl3pPr>
            <a:lvl4pPr marL="493683" indent="0" algn="ctr">
              <a:buNone/>
              <a:defRPr sz="600"/>
            </a:lvl4pPr>
            <a:lvl5pPr marL="658246" indent="0" algn="ctr">
              <a:buNone/>
              <a:defRPr sz="600"/>
            </a:lvl5pPr>
            <a:lvl6pPr marL="822810" indent="0" algn="ctr">
              <a:buNone/>
              <a:defRPr sz="600"/>
            </a:lvl6pPr>
            <a:lvl7pPr marL="987371" indent="0" algn="ctr">
              <a:buNone/>
              <a:defRPr sz="600"/>
            </a:lvl7pPr>
            <a:lvl8pPr marL="1151932" indent="0" algn="ctr">
              <a:buNone/>
              <a:defRPr sz="600"/>
            </a:lvl8pPr>
            <a:lvl9pPr marL="131649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8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61" tIns="16508" rIns="32961" bIns="16508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9808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9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79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/>
      <p:bldP spid="19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0" y="2571193"/>
            <a:ext cx="4572152" cy="12661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4571848" y="1305574"/>
            <a:ext cx="4572152" cy="12661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2862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87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321" indent="0" algn="ctr">
              <a:buNone/>
              <a:defRPr sz="700"/>
            </a:lvl2pPr>
            <a:lvl3pPr marL="328628" indent="0" algn="ctr">
              <a:buNone/>
              <a:defRPr sz="700"/>
            </a:lvl3pPr>
            <a:lvl4pPr marL="492934" indent="0" algn="ctr">
              <a:buNone/>
              <a:defRPr sz="600"/>
            </a:lvl4pPr>
            <a:lvl5pPr marL="657248" indent="0" algn="ctr">
              <a:buNone/>
              <a:defRPr sz="600"/>
            </a:lvl5pPr>
            <a:lvl6pPr marL="821564" indent="0" algn="ctr">
              <a:buNone/>
              <a:defRPr sz="600"/>
            </a:lvl6pPr>
            <a:lvl7pPr marL="985873" indent="0" algn="ctr">
              <a:buNone/>
              <a:defRPr sz="600"/>
            </a:lvl7pPr>
            <a:lvl8pPr marL="1150187" indent="0" algn="ctr">
              <a:buNone/>
              <a:defRPr sz="600"/>
            </a:lvl8pPr>
            <a:lvl9pPr marL="1314501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12" tIns="16487" rIns="32912" bIns="16487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849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70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2" grpId="0"/>
      <p:bldP spid="1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8" grpId="0"/>
    </p:bldLst>
  </p:timing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2278445" y="496589"/>
            <a:ext cx="6192047" cy="2395973"/>
          </a:xfrm>
          <a:prstGeom prst="rect">
            <a:avLst/>
          </a:prstGeom>
          <a:solidFill>
            <a:schemeClr val="bg1">
              <a:lumMod val="85000"/>
            </a:schemeClr>
          </a:solidFill>
          <a:ln w="257175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961" tIns="16508" rIns="32961" bIns="1650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69808"/>
            <a:endParaRPr lang="es-SV" dirty="0"/>
          </a:p>
        </p:txBody>
      </p:sp>
      <p:sp>
        <p:nvSpPr>
          <p:cNvPr id="11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163094" y="1971777"/>
            <a:ext cx="2684975" cy="1737249"/>
          </a:xfrm>
          <a:prstGeom prst="rect">
            <a:avLst/>
          </a:prstGeom>
          <a:solidFill>
            <a:schemeClr val="bg1">
              <a:lumMod val="85000"/>
            </a:schemeClr>
          </a:solidFill>
          <a:ln w="257175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961" tIns="16508" rIns="32961" bIns="1650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69808"/>
            <a:endParaRPr lang="es-SV" dirty="0"/>
          </a:p>
        </p:txBody>
      </p:sp>
      <p:sp>
        <p:nvSpPr>
          <p:cNvPr id="9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79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9" grpId="0"/>
    </p:bldLst>
  </p:timing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61" tIns="16508" rIns="32961" bIns="16508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9808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1589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94913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1120508"/>
            <a:ext cx="9144000" cy="276748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61" tIns="16508" rIns="32961" bIns="16508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9808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5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6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291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8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80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573" indent="0" algn="ctr">
              <a:buNone/>
              <a:defRPr sz="700"/>
            </a:lvl2pPr>
            <a:lvl3pPr marL="329125" indent="0" algn="ctr">
              <a:buNone/>
              <a:defRPr sz="700"/>
            </a:lvl3pPr>
            <a:lvl4pPr marL="493683" indent="0" algn="ctr">
              <a:buNone/>
              <a:defRPr sz="600"/>
            </a:lvl4pPr>
            <a:lvl5pPr marL="658246" indent="0" algn="ctr">
              <a:buNone/>
              <a:defRPr sz="600"/>
            </a:lvl5pPr>
            <a:lvl6pPr marL="822810" indent="0" algn="ctr">
              <a:buNone/>
              <a:defRPr sz="600"/>
            </a:lvl6pPr>
            <a:lvl7pPr marL="987371" indent="0" algn="ctr">
              <a:buNone/>
              <a:defRPr sz="600"/>
            </a:lvl7pPr>
            <a:lvl8pPr marL="1151932" indent="0" algn="ctr">
              <a:buNone/>
              <a:defRPr sz="600"/>
            </a:lvl8pPr>
            <a:lvl9pPr marL="131649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94953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7" grpId="0"/>
      <p:bldP spid="8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122024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0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61" tIns="16508" rIns="32961" bIns="16508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9808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1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4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00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  <p:bldP spid="11" grpId="0"/>
    </p:bldLst>
  </p:timing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038" tIns="16541" rIns="33038" bIns="16541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188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72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39873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ank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299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69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969" indent="0" algn="ctr">
              <a:buNone/>
              <a:defRPr sz="700"/>
            </a:lvl2pPr>
            <a:lvl3pPr marL="329911" indent="0" algn="ctr">
              <a:buNone/>
              <a:defRPr sz="700"/>
            </a:lvl3pPr>
            <a:lvl4pPr marL="494860" indent="0" algn="ctr">
              <a:buNone/>
              <a:defRPr sz="600"/>
            </a:lvl4pPr>
            <a:lvl5pPr marL="659819" indent="0" algn="ctr">
              <a:buNone/>
              <a:defRPr sz="600"/>
            </a:lvl5pPr>
            <a:lvl6pPr marL="824773" indent="0" algn="ctr">
              <a:buNone/>
              <a:defRPr sz="600"/>
            </a:lvl6pPr>
            <a:lvl7pPr marL="989726" indent="0" algn="ctr">
              <a:buNone/>
              <a:defRPr sz="600"/>
            </a:lvl7pPr>
            <a:lvl8pPr marL="1154682" indent="0" algn="ctr">
              <a:buNone/>
              <a:defRPr sz="600"/>
            </a:lvl8pPr>
            <a:lvl9pPr marL="131963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71641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ank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545754" y="243478"/>
            <a:ext cx="6117686" cy="380082"/>
          </a:xfrm>
        </p:spPr>
        <p:txBody>
          <a:bodyPr anchor="b">
            <a:normAutofit/>
          </a:bodyPr>
          <a:lstStyle>
            <a:lvl1pPr marL="0" algn="r" defTabSz="3299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6256364" y="601969"/>
            <a:ext cx="2396360" cy="173033"/>
          </a:xfrm>
        </p:spPr>
        <p:txBody>
          <a:bodyPr anchor="ctr">
            <a:normAutofit/>
          </a:bodyPr>
          <a:lstStyle>
            <a:lvl1pPr marL="0" indent="0" algn="r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969" indent="0" algn="ctr">
              <a:buNone/>
              <a:defRPr sz="700"/>
            </a:lvl2pPr>
            <a:lvl3pPr marL="329911" indent="0" algn="ctr">
              <a:buNone/>
              <a:defRPr sz="700"/>
            </a:lvl3pPr>
            <a:lvl4pPr marL="494860" indent="0" algn="ctr">
              <a:buNone/>
              <a:defRPr sz="600"/>
            </a:lvl4pPr>
            <a:lvl5pPr marL="659819" indent="0" algn="ctr">
              <a:buNone/>
              <a:defRPr sz="600"/>
            </a:lvl5pPr>
            <a:lvl6pPr marL="824773" indent="0" algn="ctr">
              <a:buNone/>
              <a:defRPr sz="600"/>
            </a:lvl6pPr>
            <a:lvl7pPr marL="989726" indent="0" algn="ctr">
              <a:buNone/>
              <a:defRPr sz="600"/>
            </a:lvl7pPr>
            <a:lvl8pPr marL="1154682" indent="0" algn="ctr">
              <a:buNone/>
              <a:defRPr sz="600"/>
            </a:lvl8pPr>
            <a:lvl9pPr marL="131963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15881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299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69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969" indent="0" algn="ctr">
              <a:buNone/>
              <a:defRPr sz="700"/>
            </a:lvl2pPr>
            <a:lvl3pPr marL="329911" indent="0" algn="ctr">
              <a:buNone/>
              <a:defRPr sz="700"/>
            </a:lvl3pPr>
            <a:lvl4pPr marL="494860" indent="0" algn="ctr">
              <a:buNone/>
              <a:defRPr sz="600"/>
            </a:lvl4pPr>
            <a:lvl5pPr marL="659819" indent="0" algn="ctr">
              <a:buNone/>
              <a:defRPr sz="600"/>
            </a:lvl5pPr>
            <a:lvl6pPr marL="824773" indent="0" algn="ctr">
              <a:buNone/>
              <a:defRPr sz="600"/>
            </a:lvl6pPr>
            <a:lvl7pPr marL="989726" indent="0" algn="ctr">
              <a:buNone/>
              <a:defRPr sz="600"/>
            </a:lvl7pPr>
            <a:lvl8pPr marL="1154682" indent="0" algn="ctr">
              <a:buNone/>
              <a:defRPr sz="600"/>
            </a:lvl8pPr>
            <a:lvl9pPr marL="131963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038" tIns="16541" rIns="33038" bIns="16541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188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70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 Rectángulo"/>
          <p:cNvSpPr/>
          <p:nvPr userDrawn="1"/>
        </p:nvSpPr>
        <p:spPr bwMode="auto">
          <a:xfrm>
            <a:off x="3055037" y="4200257"/>
            <a:ext cx="852394" cy="342743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lIns="0" tIns="0" rIns="0" bIns="0" rtlCol="0" anchor="ctr"/>
          <a:lstStyle/>
          <a:p>
            <a:pPr algn="ctr" defTabSz="871887"/>
            <a:endParaRPr lang="es-SV">
              <a:solidFill>
                <a:srgbClr val="000000"/>
              </a:solidFill>
            </a:endParaRPr>
          </a:p>
        </p:txBody>
      </p:sp>
      <p:sp>
        <p:nvSpPr>
          <p:cNvPr id="12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23770" y="1038292"/>
            <a:ext cx="3355556" cy="347407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4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299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5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69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969" indent="0" algn="ctr">
              <a:buNone/>
              <a:defRPr sz="700"/>
            </a:lvl2pPr>
            <a:lvl3pPr marL="329911" indent="0" algn="ctr">
              <a:buNone/>
              <a:defRPr sz="700"/>
            </a:lvl3pPr>
            <a:lvl4pPr marL="494860" indent="0" algn="ctr">
              <a:buNone/>
              <a:defRPr sz="600"/>
            </a:lvl4pPr>
            <a:lvl5pPr marL="659819" indent="0" algn="ctr">
              <a:buNone/>
              <a:defRPr sz="600"/>
            </a:lvl5pPr>
            <a:lvl6pPr marL="824773" indent="0" algn="ctr">
              <a:buNone/>
              <a:defRPr sz="600"/>
            </a:lvl6pPr>
            <a:lvl7pPr marL="989726" indent="0" algn="ctr">
              <a:buNone/>
              <a:defRPr sz="600"/>
            </a:lvl7pPr>
            <a:lvl8pPr marL="1154682" indent="0" algn="ctr">
              <a:buNone/>
              <a:defRPr sz="600"/>
            </a:lvl8pPr>
            <a:lvl9pPr marL="131963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038" tIns="16541" rIns="33038" bIns="16541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188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35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4" grpId="0"/>
      <p:bldP spid="1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8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858149" cy="380082"/>
          </a:xfrm>
        </p:spPr>
        <p:txBody>
          <a:bodyPr anchor="b">
            <a:normAutofit/>
          </a:bodyPr>
          <a:lstStyle>
            <a:lvl1pPr algn="l" defTabSz="32862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87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321" indent="0" algn="ctr">
              <a:buNone/>
              <a:defRPr sz="700"/>
            </a:lvl2pPr>
            <a:lvl3pPr marL="328628" indent="0" algn="ctr">
              <a:buNone/>
              <a:defRPr sz="700"/>
            </a:lvl3pPr>
            <a:lvl4pPr marL="492934" indent="0" algn="ctr">
              <a:buNone/>
              <a:defRPr sz="600"/>
            </a:lvl4pPr>
            <a:lvl5pPr marL="657248" indent="0" algn="ctr">
              <a:buNone/>
              <a:defRPr sz="600"/>
            </a:lvl5pPr>
            <a:lvl6pPr marL="821564" indent="0" algn="ctr">
              <a:buNone/>
              <a:defRPr sz="600"/>
            </a:lvl6pPr>
            <a:lvl7pPr marL="985873" indent="0" algn="ctr">
              <a:buNone/>
              <a:defRPr sz="600"/>
            </a:lvl7pPr>
            <a:lvl8pPr marL="1150187" indent="0" algn="ctr">
              <a:buNone/>
              <a:defRPr sz="600"/>
            </a:lvl8pPr>
            <a:lvl9pPr marL="1314501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90152" y="4767306"/>
            <a:ext cx="2026312" cy="273812"/>
          </a:xfrm>
          <a:prstGeom prst="rect">
            <a:avLst/>
          </a:prstGeom>
        </p:spPr>
        <p:txBody>
          <a:bodyPr lIns="32912" tIns="16487" rIns="32912" bIns="16487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defTabSz="86849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5179528" y="0"/>
            <a:ext cx="3964472" cy="51435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3" presetClass="entr" presetSubtype="28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7" grpId="0" animBg="1"/>
      <p:bldP spid="8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4572000" y="1204881"/>
            <a:ext cx="4572000" cy="308811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299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69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969" indent="0" algn="ctr">
              <a:buNone/>
              <a:defRPr sz="700"/>
            </a:lvl2pPr>
            <a:lvl3pPr marL="329911" indent="0" algn="ctr">
              <a:buNone/>
              <a:defRPr sz="700"/>
            </a:lvl3pPr>
            <a:lvl4pPr marL="494860" indent="0" algn="ctr">
              <a:buNone/>
              <a:defRPr sz="600"/>
            </a:lvl4pPr>
            <a:lvl5pPr marL="659819" indent="0" algn="ctr">
              <a:buNone/>
              <a:defRPr sz="600"/>
            </a:lvl5pPr>
            <a:lvl6pPr marL="824773" indent="0" algn="ctr">
              <a:buNone/>
              <a:defRPr sz="600"/>
            </a:lvl6pPr>
            <a:lvl7pPr marL="989726" indent="0" algn="ctr">
              <a:buNone/>
              <a:defRPr sz="600"/>
            </a:lvl7pPr>
            <a:lvl8pPr marL="1154682" indent="0" algn="ctr">
              <a:buNone/>
              <a:defRPr sz="600"/>
            </a:lvl8pPr>
            <a:lvl9pPr marL="131963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038" tIns="16541" rIns="33038" bIns="16541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188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27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/>
    </p:bldLst>
  </p:timing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1589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038" tIns="16541" rIns="33038" bIns="16541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188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3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276652"/>
            <a:ext cx="6117686" cy="380082"/>
          </a:xfrm>
        </p:spPr>
        <p:txBody>
          <a:bodyPr anchor="b">
            <a:normAutofit/>
          </a:bodyPr>
          <a:lstStyle>
            <a:lvl1pPr marL="0" algn="l" defTabSz="3299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5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2635143"/>
            <a:ext cx="2396360" cy="173033"/>
          </a:xfrm>
        </p:spPr>
        <p:txBody>
          <a:bodyPr anchor="ctr">
            <a:normAutofit/>
          </a:bodyPr>
          <a:lstStyle>
            <a:lvl1pPr marL="0" indent="0" algn="l" defTabSz="3299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s-ES" sz="1000" kern="1200" baseline="0" dirty="0" smtClean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969" indent="0" algn="ctr">
              <a:buNone/>
              <a:defRPr sz="700"/>
            </a:lvl2pPr>
            <a:lvl3pPr marL="329911" indent="0" algn="ctr">
              <a:buNone/>
              <a:defRPr sz="700"/>
            </a:lvl3pPr>
            <a:lvl4pPr marL="494860" indent="0" algn="ctr">
              <a:buNone/>
              <a:defRPr sz="600"/>
            </a:lvl4pPr>
            <a:lvl5pPr marL="659819" indent="0" algn="ctr">
              <a:buNone/>
              <a:defRPr sz="600"/>
            </a:lvl5pPr>
            <a:lvl6pPr marL="824773" indent="0" algn="ctr">
              <a:buNone/>
              <a:defRPr sz="600"/>
            </a:lvl6pPr>
            <a:lvl7pPr marL="989726" indent="0" algn="ctr">
              <a:buNone/>
              <a:defRPr sz="600"/>
            </a:lvl7pPr>
            <a:lvl8pPr marL="1154682" indent="0" algn="ctr">
              <a:buNone/>
              <a:defRPr sz="600"/>
            </a:lvl8pPr>
            <a:lvl9pPr marL="131963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424484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1" grpId="0"/>
      <p:bldP spid="22" grpId="0"/>
      <p:bldP spid="24" grpId="0"/>
      <p:bldP spid="2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20644" y="1040491"/>
            <a:ext cx="8101719" cy="177086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4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5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69"/>
            <a:ext cx="2396360" cy="173033"/>
          </a:xfrm>
        </p:spPr>
        <p:txBody>
          <a:bodyPr anchor="ctr">
            <a:normAutofit/>
          </a:bodyPr>
          <a:lstStyle>
            <a:lvl1pPr marL="0" indent="0" algn="l" defTabSz="3299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969" indent="0" algn="ctr">
              <a:buNone/>
              <a:defRPr sz="700"/>
            </a:lvl2pPr>
            <a:lvl3pPr marL="329911" indent="0" algn="ctr">
              <a:buNone/>
              <a:defRPr sz="700"/>
            </a:lvl3pPr>
            <a:lvl4pPr marL="494860" indent="0" algn="ctr">
              <a:buNone/>
              <a:defRPr sz="600"/>
            </a:lvl4pPr>
            <a:lvl5pPr marL="659819" indent="0" algn="ctr">
              <a:buNone/>
              <a:defRPr sz="600"/>
            </a:lvl5pPr>
            <a:lvl6pPr marL="824773" indent="0" algn="ctr">
              <a:buNone/>
              <a:defRPr sz="600"/>
            </a:lvl6pPr>
            <a:lvl7pPr marL="989726" indent="0" algn="ctr">
              <a:buNone/>
              <a:defRPr sz="600"/>
            </a:lvl7pPr>
            <a:lvl8pPr marL="1154682" indent="0" algn="ctr">
              <a:buNone/>
              <a:defRPr sz="600"/>
            </a:lvl8pPr>
            <a:lvl9pPr marL="131963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038" tIns="16541" rIns="33038" bIns="16541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188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180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8" grpId="0"/>
    </p:bldLst>
  </p:timing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3082005" y="1796053"/>
            <a:ext cx="1912438" cy="1889991"/>
          </a:xfrm>
          <a:prstGeom prst="ellipse">
            <a:avLst/>
          </a:prstGeom>
          <a:solidFill>
            <a:schemeClr val="bg1">
              <a:lumMod val="85000"/>
              <a:alpha val="50000"/>
            </a:schemeClr>
          </a:solidFill>
          <a:ln w="1143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3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299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4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69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969" indent="0" algn="ctr">
              <a:buNone/>
              <a:defRPr sz="700"/>
            </a:lvl2pPr>
            <a:lvl3pPr marL="329911" indent="0" algn="ctr">
              <a:buNone/>
              <a:defRPr sz="700"/>
            </a:lvl3pPr>
            <a:lvl4pPr marL="494860" indent="0" algn="ctr">
              <a:buNone/>
              <a:defRPr sz="600"/>
            </a:lvl4pPr>
            <a:lvl5pPr marL="659819" indent="0" algn="ctr">
              <a:buNone/>
              <a:defRPr sz="600"/>
            </a:lvl5pPr>
            <a:lvl6pPr marL="824773" indent="0" algn="ctr">
              <a:buNone/>
              <a:defRPr sz="600"/>
            </a:lvl6pPr>
            <a:lvl7pPr marL="989726" indent="0" algn="ctr">
              <a:buNone/>
              <a:defRPr sz="600"/>
            </a:lvl7pPr>
            <a:lvl8pPr marL="1154682" indent="0" algn="ctr">
              <a:buNone/>
              <a:defRPr sz="600"/>
            </a:lvl8pPr>
            <a:lvl9pPr marL="131963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038" tIns="16541" rIns="33038" bIns="16541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188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8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183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  <p:bldP spid="16" grpId="0"/>
    </p:bldLst>
  </p:timing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251978" y="1137382"/>
            <a:ext cx="2801379" cy="197436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57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038" tIns="16541" rIns="33038" bIns="1654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71887"/>
            <a:endParaRPr lang="es-SV" dirty="0"/>
          </a:p>
        </p:txBody>
      </p:sp>
      <p:sp>
        <p:nvSpPr>
          <p:cNvPr id="9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3171488" y="1137382"/>
            <a:ext cx="2801379" cy="197436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57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038" tIns="16541" rIns="33038" bIns="1654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71887"/>
            <a:endParaRPr lang="es-SV" dirty="0"/>
          </a:p>
        </p:txBody>
      </p:sp>
      <p:sp>
        <p:nvSpPr>
          <p:cNvPr id="10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6090997" y="1137382"/>
            <a:ext cx="2801379" cy="197436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57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038" tIns="16541" rIns="33038" bIns="1654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71887"/>
            <a:endParaRPr lang="es-SV" dirty="0"/>
          </a:p>
        </p:txBody>
      </p:sp>
      <p:sp>
        <p:nvSpPr>
          <p:cNvPr id="19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299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0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69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969" indent="0" algn="ctr">
              <a:buNone/>
              <a:defRPr sz="700"/>
            </a:lvl2pPr>
            <a:lvl3pPr marL="329911" indent="0" algn="ctr">
              <a:buNone/>
              <a:defRPr sz="700"/>
            </a:lvl3pPr>
            <a:lvl4pPr marL="494860" indent="0" algn="ctr">
              <a:buNone/>
              <a:defRPr sz="600"/>
            </a:lvl4pPr>
            <a:lvl5pPr marL="659819" indent="0" algn="ctr">
              <a:buNone/>
              <a:defRPr sz="600"/>
            </a:lvl5pPr>
            <a:lvl6pPr marL="824773" indent="0" algn="ctr">
              <a:buNone/>
              <a:defRPr sz="600"/>
            </a:lvl6pPr>
            <a:lvl7pPr marL="989726" indent="0" algn="ctr">
              <a:buNone/>
              <a:defRPr sz="600"/>
            </a:lvl7pPr>
            <a:lvl8pPr marL="1154682" indent="0" algn="ctr">
              <a:buNone/>
              <a:defRPr sz="600"/>
            </a:lvl8pPr>
            <a:lvl9pPr marL="131963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038" tIns="16541" rIns="33038" bIns="16541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188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3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50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9" grpId="0"/>
      <p:bldP spid="20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2" grpId="0"/>
    </p:bldLst>
  </p:timing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0" y="2571193"/>
            <a:ext cx="4572152" cy="12661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4571848" y="1305574"/>
            <a:ext cx="4572152" cy="12661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299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69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969" indent="0" algn="ctr">
              <a:buNone/>
              <a:defRPr sz="700"/>
            </a:lvl2pPr>
            <a:lvl3pPr marL="329911" indent="0" algn="ctr">
              <a:buNone/>
              <a:defRPr sz="700"/>
            </a:lvl3pPr>
            <a:lvl4pPr marL="494860" indent="0" algn="ctr">
              <a:buNone/>
              <a:defRPr sz="600"/>
            </a:lvl4pPr>
            <a:lvl5pPr marL="659819" indent="0" algn="ctr">
              <a:buNone/>
              <a:defRPr sz="600"/>
            </a:lvl5pPr>
            <a:lvl6pPr marL="824773" indent="0" algn="ctr">
              <a:buNone/>
              <a:defRPr sz="600"/>
            </a:lvl6pPr>
            <a:lvl7pPr marL="989726" indent="0" algn="ctr">
              <a:buNone/>
              <a:defRPr sz="600"/>
            </a:lvl7pPr>
            <a:lvl8pPr marL="1154682" indent="0" algn="ctr">
              <a:buNone/>
              <a:defRPr sz="600"/>
            </a:lvl8pPr>
            <a:lvl9pPr marL="131963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038" tIns="16541" rIns="33038" bIns="16541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188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949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2" grpId="0"/>
      <p:bldP spid="1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8" grpId="0"/>
    </p:bldLst>
  </p:timing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858149" cy="380082"/>
          </a:xfrm>
        </p:spPr>
        <p:txBody>
          <a:bodyPr anchor="b">
            <a:normAutofit/>
          </a:bodyPr>
          <a:lstStyle>
            <a:lvl1pPr algn="l" defTabSz="3299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69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969" indent="0" algn="ctr">
              <a:buNone/>
              <a:defRPr sz="700"/>
            </a:lvl2pPr>
            <a:lvl3pPr marL="329911" indent="0" algn="ctr">
              <a:buNone/>
              <a:defRPr sz="700"/>
            </a:lvl3pPr>
            <a:lvl4pPr marL="494860" indent="0" algn="ctr">
              <a:buNone/>
              <a:defRPr sz="600"/>
            </a:lvl4pPr>
            <a:lvl5pPr marL="659819" indent="0" algn="ctr">
              <a:buNone/>
              <a:defRPr sz="600"/>
            </a:lvl5pPr>
            <a:lvl6pPr marL="824773" indent="0" algn="ctr">
              <a:buNone/>
              <a:defRPr sz="600"/>
            </a:lvl6pPr>
            <a:lvl7pPr marL="989726" indent="0" algn="ctr">
              <a:buNone/>
              <a:defRPr sz="600"/>
            </a:lvl7pPr>
            <a:lvl8pPr marL="1154682" indent="0" algn="ctr">
              <a:buNone/>
              <a:defRPr sz="600"/>
            </a:lvl8pPr>
            <a:lvl9pPr marL="131963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90152" y="4767306"/>
            <a:ext cx="2026312" cy="273812"/>
          </a:xfrm>
          <a:prstGeom prst="rect">
            <a:avLst/>
          </a:prstGeom>
        </p:spPr>
        <p:txBody>
          <a:bodyPr lIns="33038" tIns="16541" rIns="33038" bIns="16541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defTabSz="87188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5179528" y="0"/>
            <a:ext cx="3964472" cy="51435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03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3" presetClass="entr" presetSubtype="28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7" grpId="0" animBg="1"/>
      <p:bldP spid="8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13157" y="243478"/>
            <a:ext cx="6117686" cy="380082"/>
          </a:xfrm>
        </p:spPr>
        <p:txBody>
          <a:bodyPr anchor="b">
            <a:normAutofit/>
          </a:bodyPr>
          <a:lstStyle>
            <a:lvl1pPr marL="0" algn="ctr" defTabSz="3299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373820" y="601969"/>
            <a:ext cx="2396360" cy="173033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969" indent="0" algn="ctr">
              <a:buNone/>
              <a:defRPr sz="700"/>
            </a:lvl2pPr>
            <a:lvl3pPr marL="329911" indent="0" algn="ctr">
              <a:buNone/>
              <a:defRPr sz="700"/>
            </a:lvl3pPr>
            <a:lvl4pPr marL="494860" indent="0" algn="ctr">
              <a:buNone/>
              <a:defRPr sz="600"/>
            </a:lvl4pPr>
            <a:lvl5pPr marL="659819" indent="0" algn="ctr">
              <a:buNone/>
              <a:defRPr sz="600"/>
            </a:lvl5pPr>
            <a:lvl6pPr marL="824773" indent="0" algn="ctr">
              <a:buNone/>
              <a:defRPr sz="600"/>
            </a:lvl6pPr>
            <a:lvl7pPr marL="989726" indent="0" algn="ctr">
              <a:buNone/>
              <a:defRPr sz="600"/>
            </a:lvl7pPr>
            <a:lvl8pPr marL="1154682" indent="0" algn="ctr">
              <a:buNone/>
              <a:defRPr sz="600"/>
            </a:lvl8pPr>
            <a:lvl9pPr marL="131963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038" tIns="16541" rIns="33038" bIns="16541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188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30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C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805447" cy="51435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211096" y="243478"/>
            <a:ext cx="4613777" cy="380082"/>
          </a:xfrm>
        </p:spPr>
        <p:txBody>
          <a:bodyPr anchor="b">
            <a:normAutofit/>
          </a:bodyPr>
          <a:lstStyle>
            <a:lvl1pPr marL="0" algn="l" defTabSz="3299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221933" y="601969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969" indent="0" algn="ctr">
              <a:buNone/>
              <a:defRPr sz="700"/>
            </a:lvl2pPr>
            <a:lvl3pPr marL="329911" indent="0" algn="ctr">
              <a:buNone/>
              <a:defRPr sz="700"/>
            </a:lvl3pPr>
            <a:lvl4pPr marL="494860" indent="0" algn="ctr">
              <a:buNone/>
              <a:defRPr sz="600"/>
            </a:lvl4pPr>
            <a:lvl5pPr marL="659819" indent="0" algn="ctr">
              <a:buNone/>
              <a:defRPr sz="600"/>
            </a:lvl5pPr>
            <a:lvl6pPr marL="824773" indent="0" algn="ctr">
              <a:buNone/>
              <a:defRPr sz="600"/>
            </a:lvl6pPr>
            <a:lvl7pPr marL="989726" indent="0" algn="ctr">
              <a:buNone/>
              <a:defRPr sz="600"/>
            </a:lvl7pPr>
            <a:lvl8pPr marL="1154682" indent="0" algn="ctr">
              <a:buNone/>
              <a:defRPr sz="600"/>
            </a:lvl8pPr>
            <a:lvl9pPr marL="131963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947773" y="4767306"/>
            <a:ext cx="2167651" cy="273812"/>
          </a:xfrm>
          <a:prstGeom prst="rect">
            <a:avLst/>
          </a:prstGeom>
        </p:spPr>
        <p:txBody>
          <a:bodyPr lIns="33038" tIns="16541" rIns="33038" bIns="16541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188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85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/>
    </p:bldLst>
  </p:timing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545754" y="243478"/>
            <a:ext cx="6117686" cy="380082"/>
          </a:xfrm>
        </p:spPr>
        <p:txBody>
          <a:bodyPr anchor="b">
            <a:normAutofit/>
          </a:bodyPr>
          <a:lstStyle>
            <a:lvl1pPr marL="0" algn="r" defTabSz="3299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6256364" y="601969"/>
            <a:ext cx="2396360" cy="173033"/>
          </a:xfrm>
        </p:spPr>
        <p:txBody>
          <a:bodyPr anchor="ctr">
            <a:normAutofit/>
          </a:bodyPr>
          <a:lstStyle>
            <a:lvl1pPr marL="0" indent="0" algn="r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969" indent="0" algn="ctr">
              <a:buNone/>
              <a:defRPr sz="700"/>
            </a:lvl2pPr>
            <a:lvl3pPr marL="329911" indent="0" algn="ctr">
              <a:buNone/>
              <a:defRPr sz="700"/>
            </a:lvl3pPr>
            <a:lvl4pPr marL="494860" indent="0" algn="ctr">
              <a:buNone/>
              <a:defRPr sz="600"/>
            </a:lvl4pPr>
            <a:lvl5pPr marL="659819" indent="0" algn="ctr">
              <a:buNone/>
              <a:defRPr sz="600"/>
            </a:lvl5pPr>
            <a:lvl6pPr marL="824773" indent="0" algn="ctr">
              <a:buNone/>
              <a:defRPr sz="600"/>
            </a:lvl6pPr>
            <a:lvl7pPr marL="989726" indent="0" algn="ctr">
              <a:buNone/>
              <a:defRPr sz="600"/>
            </a:lvl7pPr>
            <a:lvl8pPr marL="1154682" indent="0" algn="ctr">
              <a:buNone/>
              <a:defRPr sz="600"/>
            </a:lvl8pPr>
            <a:lvl9pPr marL="131963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038" tIns="16541" rIns="33038" bIns="16541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188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6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13157" y="243478"/>
            <a:ext cx="6117686" cy="380082"/>
          </a:xfrm>
        </p:spPr>
        <p:txBody>
          <a:bodyPr anchor="b">
            <a:normAutofit/>
          </a:bodyPr>
          <a:lstStyle>
            <a:lvl1pPr marL="0" algn="ctr" defTabSz="32862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373820" y="601987"/>
            <a:ext cx="2396360" cy="173033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321" indent="0" algn="ctr">
              <a:buNone/>
              <a:defRPr sz="700"/>
            </a:lvl2pPr>
            <a:lvl3pPr marL="328628" indent="0" algn="ctr">
              <a:buNone/>
              <a:defRPr sz="700"/>
            </a:lvl3pPr>
            <a:lvl4pPr marL="492934" indent="0" algn="ctr">
              <a:buNone/>
              <a:defRPr sz="600"/>
            </a:lvl4pPr>
            <a:lvl5pPr marL="657248" indent="0" algn="ctr">
              <a:buNone/>
              <a:defRPr sz="600"/>
            </a:lvl5pPr>
            <a:lvl6pPr marL="821564" indent="0" algn="ctr">
              <a:buNone/>
              <a:defRPr sz="600"/>
            </a:lvl6pPr>
            <a:lvl7pPr marL="985873" indent="0" algn="ctr">
              <a:buNone/>
              <a:defRPr sz="600"/>
            </a:lvl7pPr>
            <a:lvl8pPr marL="1150187" indent="0" algn="ctr">
              <a:buNone/>
              <a:defRPr sz="600"/>
            </a:lvl8pPr>
            <a:lvl9pPr marL="1314501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12" tIns="16487" rIns="32912" bIns="16487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849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23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43517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8"/>
          <p:cNvSpPr>
            <a:spLocks noGrp="1"/>
          </p:cNvSpPr>
          <p:nvPr>
            <p:ph type="pic" sz="quarter" idx="16" hasCustomPrompt="1"/>
          </p:nvPr>
        </p:nvSpPr>
        <p:spPr>
          <a:xfrm>
            <a:off x="3610258" y="1525505"/>
            <a:ext cx="1951545" cy="259526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algn="ctr">
              <a:defRPr sz="1200">
                <a:latin typeface="Calibri" panose="020F0502020204030204" pitchFamily="34" charset="0"/>
              </a:defRPr>
            </a:lvl1pPr>
          </a:lstStyle>
          <a:p>
            <a:r>
              <a:rPr lang="es-ES" dirty="0" err="1" smtClean="0"/>
              <a:t>Image</a:t>
            </a:r>
            <a:r>
              <a:rPr lang="es-ES" dirty="0" smtClean="0"/>
              <a:t> </a:t>
            </a:r>
            <a:r>
              <a:rPr lang="es-ES" dirty="0" err="1" smtClean="0"/>
              <a:t>Holder</a:t>
            </a:r>
            <a:endParaRPr lang="es-ES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299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69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969" indent="0" algn="ctr">
              <a:buNone/>
              <a:defRPr sz="700"/>
            </a:lvl2pPr>
            <a:lvl3pPr marL="329911" indent="0" algn="ctr">
              <a:buNone/>
              <a:defRPr sz="700"/>
            </a:lvl3pPr>
            <a:lvl4pPr marL="494860" indent="0" algn="ctr">
              <a:buNone/>
              <a:defRPr sz="600"/>
            </a:lvl4pPr>
            <a:lvl5pPr marL="659819" indent="0" algn="ctr">
              <a:buNone/>
              <a:defRPr sz="600"/>
            </a:lvl5pPr>
            <a:lvl6pPr marL="824773" indent="0" algn="ctr">
              <a:buNone/>
              <a:defRPr sz="600"/>
            </a:lvl6pPr>
            <a:lvl7pPr marL="989726" indent="0" algn="ctr">
              <a:buNone/>
              <a:defRPr sz="600"/>
            </a:lvl7pPr>
            <a:lvl8pPr marL="1154682" indent="0" algn="ctr">
              <a:buNone/>
              <a:defRPr sz="600"/>
            </a:lvl8pPr>
            <a:lvl9pPr marL="131963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038" tIns="16541" rIns="33038" bIns="16541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188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35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/>
          <p:cNvSpPr>
            <a:spLocks noGrp="1"/>
          </p:cNvSpPr>
          <p:nvPr>
            <p:ph type="pic" sz="quarter" idx="10" hasCustomPrompt="1"/>
          </p:nvPr>
        </p:nvSpPr>
        <p:spPr>
          <a:xfrm>
            <a:off x="2623348" y="1531980"/>
            <a:ext cx="3754584" cy="1410109"/>
          </a:xfrm>
          <a:custGeom>
            <a:avLst/>
            <a:gdLst>
              <a:gd name="connsiteX0" fmla="*/ 0 w 10022400"/>
              <a:gd name="connsiteY0" fmla="*/ 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0 w 10022400"/>
              <a:gd name="connsiteY4" fmla="*/ 0 h 3751200"/>
              <a:gd name="connsiteX0" fmla="*/ 219075 w 10022400"/>
              <a:gd name="connsiteY0" fmla="*/ 36195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219075 w 10022400"/>
              <a:gd name="connsiteY4" fmla="*/ 361950 h 3751200"/>
              <a:gd name="connsiteX0" fmla="*/ 400050 w 10022400"/>
              <a:gd name="connsiteY0" fmla="*/ 26670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400050 w 10022400"/>
              <a:gd name="connsiteY4" fmla="*/ 266700 h 3751200"/>
              <a:gd name="connsiteX0" fmla="*/ 523875 w 10022400"/>
              <a:gd name="connsiteY0" fmla="*/ 24765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523875 w 10022400"/>
              <a:gd name="connsiteY4" fmla="*/ 247650 h 3751200"/>
              <a:gd name="connsiteX0" fmla="*/ 523875 w 10022400"/>
              <a:gd name="connsiteY0" fmla="*/ 200025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523875 w 10022400"/>
              <a:gd name="connsiteY4" fmla="*/ 200025 h 3751200"/>
              <a:gd name="connsiteX0" fmla="*/ 504825 w 10022400"/>
              <a:gd name="connsiteY0" fmla="*/ 15240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504825 w 10022400"/>
              <a:gd name="connsiteY4" fmla="*/ 152400 h 3751200"/>
              <a:gd name="connsiteX0" fmla="*/ 476250 w 10022400"/>
              <a:gd name="connsiteY0" fmla="*/ 161925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476250 w 10022400"/>
              <a:gd name="connsiteY4" fmla="*/ 161925 h 3751200"/>
              <a:gd name="connsiteX0" fmla="*/ 476250 w 10022400"/>
              <a:gd name="connsiteY0" fmla="*/ 0 h 3589275"/>
              <a:gd name="connsiteX1" fmla="*/ 9870000 w 10022400"/>
              <a:gd name="connsiteY1" fmla="*/ 19050 h 3589275"/>
              <a:gd name="connsiteX2" fmla="*/ 10022400 w 10022400"/>
              <a:gd name="connsiteY2" fmla="*/ 3589275 h 3589275"/>
              <a:gd name="connsiteX3" fmla="*/ 0 w 10022400"/>
              <a:gd name="connsiteY3" fmla="*/ 3589275 h 3589275"/>
              <a:gd name="connsiteX4" fmla="*/ 476250 w 10022400"/>
              <a:gd name="connsiteY4" fmla="*/ 0 h 3589275"/>
              <a:gd name="connsiteX0" fmla="*/ 476250 w 10022400"/>
              <a:gd name="connsiteY0" fmla="*/ 180975 h 3770250"/>
              <a:gd name="connsiteX1" fmla="*/ 9984300 w 10022400"/>
              <a:gd name="connsiteY1" fmla="*/ 0 h 3770250"/>
              <a:gd name="connsiteX2" fmla="*/ 10022400 w 10022400"/>
              <a:gd name="connsiteY2" fmla="*/ 3770250 h 3770250"/>
              <a:gd name="connsiteX3" fmla="*/ 0 w 10022400"/>
              <a:gd name="connsiteY3" fmla="*/ 3770250 h 3770250"/>
              <a:gd name="connsiteX4" fmla="*/ 476250 w 10022400"/>
              <a:gd name="connsiteY4" fmla="*/ 180975 h 3770250"/>
              <a:gd name="connsiteX0" fmla="*/ 476250 w 10022400"/>
              <a:gd name="connsiteY0" fmla="*/ 142875 h 3732150"/>
              <a:gd name="connsiteX1" fmla="*/ 9965250 w 10022400"/>
              <a:gd name="connsiteY1" fmla="*/ 0 h 3732150"/>
              <a:gd name="connsiteX2" fmla="*/ 10022400 w 10022400"/>
              <a:gd name="connsiteY2" fmla="*/ 3732150 h 3732150"/>
              <a:gd name="connsiteX3" fmla="*/ 0 w 10022400"/>
              <a:gd name="connsiteY3" fmla="*/ 3732150 h 3732150"/>
              <a:gd name="connsiteX4" fmla="*/ 476250 w 10022400"/>
              <a:gd name="connsiteY4" fmla="*/ 142875 h 3732150"/>
              <a:gd name="connsiteX0" fmla="*/ 476250 w 10022400"/>
              <a:gd name="connsiteY0" fmla="*/ 161925 h 3751200"/>
              <a:gd name="connsiteX1" fmla="*/ 9993825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476250 w 10022400"/>
              <a:gd name="connsiteY4" fmla="*/ 161925 h 3751200"/>
              <a:gd name="connsiteX0" fmla="*/ 295275 w 9841425"/>
              <a:gd name="connsiteY0" fmla="*/ 161925 h 3751200"/>
              <a:gd name="connsiteX1" fmla="*/ 9812850 w 9841425"/>
              <a:gd name="connsiteY1" fmla="*/ 0 h 3751200"/>
              <a:gd name="connsiteX2" fmla="*/ 9841425 w 9841425"/>
              <a:gd name="connsiteY2" fmla="*/ 3751200 h 3751200"/>
              <a:gd name="connsiteX3" fmla="*/ 0 w 9841425"/>
              <a:gd name="connsiteY3" fmla="*/ 3570225 h 3751200"/>
              <a:gd name="connsiteX4" fmla="*/ 295275 w 9841425"/>
              <a:gd name="connsiteY4" fmla="*/ 161925 h 3751200"/>
              <a:gd name="connsiteX0" fmla="*/ 419100 w 9965250"/>
              <a:gd name="connsiteY0" fmla="*/ 161925 h 3751200"/>
              <a:gd name="connsiteX1" fmla="*/ 9936675 w 9965250"/>
              <a:gd name="connsiteY1" fmla="*/ 0 h 3751200"/>
              <a:gd name="connsiteX2" fmla="*/ 9965250 w 9965250"/>
              <a:gd name="connsiteY2" fmla="*/ 3751200 h 3751200"/>
              <a:gd name="connsiteX3" fmla="*/ 0 w 9965250"/>
              <a:gd name="connsiteY3" fmla="*/ 3627375 h 3751200"/>
              <a:gd name="connsiteX4" fmla="*/ 419100 w 9965250"/>
              <a:gd name="connsiteY4" fmla="*/ 161925 h 3751200"/>
              <a:gd name="connsiteX0" fmla="*/ 457200 w 10003350"/>
              <a:gd name="connsiteY0" fmla="*/ 161925 h 3751200"/>
              <a:gd name="connsiteX1" fmla="*/ 9974775 w 10003350"/>
              <a:gd name="connsiteY1" fmla="*/ 0 h 3751200"/>
              <a:gd name="connsiteX2" fmla="*/ 10003350 w 10003350"/>
              <a:gd name="connsiteY2" fmla="*/ 3751200 h 3751200"/>
              <a:gd name="connsiteX3" fmla="*/ 0 w 10003350"/>
              <a:gd name="connsiteY3" fmla="*/ 3617850 h 3751200"/>
              <a:gd name="connsiteX4" fmla="*/ 457200 w 10003350"/>
              <a:gd name="connsiteY4" fmla="*/ 161925 h 3751200"/>
              <a:gd name="connsiteX0" fmla="*/ 466725 w 10012875"/>
              <a:gd name="connsiteY0" fmla="*/ 161925 h 3751200"/>
              <a:gd name="connsiteX1" fmla="*/ 9984300 w 10012875"/>
              <a:gd name="connsiteY1" fmla="*/ 0 h 3751200"/>
              <a:gd name="connsiteX2" fmla="*/ 10012875 w 10012875"/>
              <a:gd name="connsiteY2" fmla="*/ 3751200 h 3751200"/>
              <a:gd name="connsiteX3" fmla="*/ 0 w 10012875"/>
              <a:gd name="connsiteY3" fmla="*/ 3636900 h 3751200"/>
              <a:gd name="connsiteX4" fmla="*/ 466725 w 10012875"/>
              <a:gd name="connsiteY4" fmla="*/ 161925 h 3751200"/>
              <a:gd name="connsiteX0" fmla="*/ 447675 w 10012875"/>
              <a:gd name="connsiteY0" fmla="*/ 161925 h 3751200"/>
              <a:gd name="connsiteX1" fmla="*/ 9984300 w 10012875"/>
              <a:gd name="connsiteY1" fmla="*/ 0 h 3751200"/>
              <a:gd name="connsiteX2" fmla="*/ 10012875 w 10012875"/>
              <a:gd name="connsiteY2" fmla="*/ 3751200 h 3751200"/>
              <a:gd name="connsiteX3" fmla="*/ 0 w 10012875"/>
              <a:gd name="connsiteY3" fmla="*/ 3636900 h 3751200"/>
              <a:gd name="connsiteX4" fmla="*/ 447675 w 10012875"/>
              <a:gd name="connsiteY4" fmla="*/ 161925 h 3751200"/>
              <a:gd name="connsiteX0" fmla="*/ 438150 w 10012875"/>
              <a:gd name="connsiteY0" fmla="*/ 161925 h 3751200"/>
              <a:gd name="connsiteX1" fmla="*/ 9984300 w 10012875"/>
              <a:gd name="connsiteY1" fmla="*/ 0 h 3751200"/>
              <a:gd name="connsiteX2" fmla="*/ 10012875 w 10012875"/>
              <a:gd name="connsiteY2" fmla="*/ 3751200 h 3751200"/>
              <a:gd name="connsiteX3" fmla="*/ 0 w 10012875"/>
              <a:gd name="connsiteY3" fmla="*/ 3636900 h 3751200"/>
              <a:gd name="connsiteX4" fmla="*/ 438150 w 10012875"/>
              <a:gd name="connsiteY4" fmla="*/ 161925 h 3751200"/>
              <a:gd name="connsiteX0" fmla="*/ 438150 w 9984300"/>
              <a:gd name="connsiteY0" fmla="*/ 161925 h 3703575"/>
              <a:gd name="connsiteX1" fmla="*/ 9984300 w 9984300"/>
              <a:gd name="connsiteY1" fmla="*/ 0 h 3703575"/>
              <a:gd name="connsiteX2" fmla="*/ 9879525 w 9984300"/>
              <a:gd name="connsiteY2" fmla="*/ 3703575 h 3703575"/>
              <a:gd name="connsiteX3" fmla="*/ 0 w 9984300"/>
              <a:gd name="connsiteY3" fmla="*/ 3636900 h 3703575"/>
              <a:gd name="connsiteX4" fmla="*/ 438150 w 9984300"/>
              <a:gd name="connsiteY4" fmla="*/ 161925 h 3703575"/>
              <a:gd name="connsiteX0" fmla="*/ 438150 w 9984300"/>
              <a:gd name="connsiteY0" fmla="*/ 161925 h 3713100"/>
              <a:gd name="connsiteX1" fmla="*/ 9984300 w 9984300"/>
              <a:gd name="connsiteY1" fmla="*/ 0 h 3713100"/>
              <a:gd name="connsiteX2" fmla="*/ 9927150 w 9984300"/>
              <a:gd name="connsiteY2" fmla="*/ 3713100 h 3713100"/>
              <a:gd name="connsiteX3" fmla="*/ 0 w 9984300"/>
              <a:gd name="connsiteY3" fmla="*/ 3636900 h 3713100"/>
              <a:gd name="connsiteX4" fmla="*/ 438150 w 9984300"/>
              <a:gd name="connsiteY4" fmla="*/ 161925 h 3713100"/>
              <a:gd name="connsiteX0" fmla="*/ 438150 w 9984300"/>
              <a:gd name="connsiteY0" fmla="*/ 161925 h 3760725"/>
              <a:gd name="connsiteX1" fmla="*/ 9984300 w 9984300"/>
              <a:gd name="connsiteY1" fmla="*/ 0 h 3760725"/>
              <a:gd name="connsiteX2" fmla="*/ 9965250 w 9984300"/>
              <a:gd name="connsiteY2" fmla="*/ 3760725 h 3760725"/>
              <a:gd name="connsiteX3" fmla="*/ 0 w 9984300"/>
              <a:gd name="connsiteY3" fmla="*/ 3636900 h 3760725"/>
              <a:gd name="connsiteX4" fmla="*/ 438150 w 9984300"/>
              <a:gd name="connsiteY4" fmla="*/ 161925 h 3760725"/>
              <a:gd name="connsiteX0" fmla="*/ 438150 w 9984300"/>
              <a:gd name="connsiteY0" fmla="*/ 161925 h 3732150"/>
              <a:gd name="connsiteX1" fmla="*/ 9984300 w 9984300"/>
              <a:gd name="connsiteY1" fmla="*/ 0 h 3732150"/>
              <a:gd name="connsiteX2" fmla="*/ 9984300 w 9984300"/>
              <a:gd name="connsiteY2" fmla="*/ 3732150 h 3732150"/>
              <a:gd name="connsiteX3" fmla="*/ 0 w 9984300"/>
              <a:gd name="connsiteY3" fmla="*/ 3636900 h 3732150"/>
              <a:gd name="connsiteX4" fmla="*/ 438150 w 9984300"/>
              <a:gd name="connsiteY4" fmla="*/ 161925 h 3732150"/>
              <a:gd name="connsiteX0" fmla="*/ 438150 w 10012875"/>
              <a:gd name="connsiteY0" fmla="*/ 161925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38150 w 10012875"/>
              <a:gd name="connsiteY4" fmla="*/ 161925 h 3760725"/>
              <a:gd name="connsiteX0" fmla="*/ 466725 w 10012875"/>
              <a:gd name="connsiteY0" fmla="*/ 152400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66725 w 10012875"/>
              <a:gd name="connsiteY4" fmla="*/ 152400 h 3760725"/>
              <a:gd name="connsiteX0" fmla="*/ 457200 w 10012875"/>
              <a:gd name="connsiteY0" fmla="*/ 152400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57200 w 10012875"/>
              <a:gd name="connsiteY4" fmla="*/ 152400 h 3760725"/>
              <a:gd name="connsiteX0" fmla="*/ 438150 w 10012875"/>
              <a:gd name="connsiteY0" fmla="*/ 152400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38150 w 10012875"/>
              <a:gd name="connsiteY4" fmla="*/ 152400 h 376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2875" h="3760725">
                <a:moveTo>
                  <a:pt x="438150" y="152400"/>
                </a:moveTo>
                <a:lnTo>
                  <a:pt x="9984300" y="0"/>
                </a:lnTo>
                <a:lnTo>
                  <a:pt x="10012875" y="3760725"/>
                </a:lnTo>
                <a:lnTo>
                  <a:pt x="0" y="3636900"/>
                </a:lnTo>
                <a:lnTo>
                  <a:pt x="438150" y="1524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scene3d>
            <a:camera prst="perspectiveContrastingLeftFacing" fov="600000">
              <a:rot lat="21061425" lon="3660000" rev="20937095"/>
            </a:camera>
            <a:lightRig rig="threePt" dir="t"/>
          </a:scene3d>
          <a:sp3d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r">
              <a:defRPr lang="es-ES" sz="1500" baseline="0" dirty="0">
                <a:latin typeface="Calibri" panose="020F0502020204030204" pitchFamily="34" charset="0"/>
              </a:defRPr>
            </a:lvl1pPr>
            <a:lvl3pPr marL="653765" indent="0" algn="r">
              <a:buNone/>
              <a:defRPr sz="1500" b="1">
                <a:latin typeface="Calibri" panose="020F0502020204030204" pitchFamily="34" charset="0"/>
              </a:defRPr>
            </a:lvl3pPr>
            <a:lvl4pPr marL="980648" indent="0">
              <a:buNone/>
              <a:defRPr/>
            </a:lvl4pPr>
          </a:lstStyle>
          <a:p>
            <a:pPr lvl="0" algn="ctr" defTabSz="871887"/>
            <a:r>
              <a:rPr lang="es-ES" dirty="0" err="1" smtClean="0"/>
              <a:t>Image</a:t>
            </a:r>
            <a:r>
              <a:rPr lang="es-ES" dirty="0" smtClean="0"/>
              <a:t> </a:t>
            </a:r>
            <a:r>
              <a:rPr lang="es-ES" dirty="0" err="1" smtClean="0"/>
              <a:t>holder</a:t>
            </a:r>
            <a:endParaRPr lang="es-ES" dirty="0"/>
          </a:p>
        </p:txBody>
      </p:sp>
      <p:sp>
        <p:nvSpPr>
          <p:cNvPr id="19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299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0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69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969" indent="0" algn="ctr">
              <a:buNone/>
              <a:defRPr sz="700"/>
            </a:lvl2pPr>
            <a:lvl3pPr marL="329911" indent="0" algn="ctr">
              <a:buNone/>
              <a:defRPr sz="700"/>
            </a:lvl3pPr>
            <a:lvl4pPr marL="494860" indent="0" algn="ctr">
              <a:buNone/>
              <a:defRPr sz="600"/>
            </a:lvl4pPr>
            <a:lvl5pPr marL="659819" indent="0" algn="ctr">
              <a:buNone/>
              <a:defRPr sz="600"/>
            </a:lvl5pPr>
            <a:lvl6pPr marL="824773" indent="0" algn="ctr">
              <a:buNone/>
              <a:defRPr sz="600"/>
            </a:lvl6pPr>
            <a:lvl7pPr marL="989726" indent="0" algn="ctr">
              <a:buNone/>
              <a:defRPr sz="600"/>
            </a:lvl7pPr>
            <a:lvl8pPr marL="1154682" indent="0" algn="ctr">
              <a:buNone/>
              <a:defRPr sz="600"/>
            </a:lvl8pPr>
            <a:lvl9pPr marL="131963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038" tIns="16541" rIns="33038" bIns="16541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188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3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37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2" grpId="0"/>
    </p:bldLst>
  </p:timing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28957" y="1053184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2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2552532" y="1053184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3" name="2 Marcador de posición de imagen"/>
          <p:cNvSpPr>
            <a:spLocks noGrp="1"/>
          </p:cNvSpPr>
          <p:nvPr>
            <p:ph type="pic" sz="quarter" idx="15"/>
          </p:nvPr>
        </p:nvSpPr>
        <p:spPr>
          <a:xfrm>
            <a:off x="4576107" y="1053184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4" name="2 Marcador de posición de imagen"/>
          <p:cNvSpPr>
            <a:spLocks noGrp="1"/>
          </p:cNvSpPr>
          <p:nvPr>
            <p:ph type="pic" sz="quarter" idx="16"/>
          </p:nvPr>
        </p:nvSpPr>
        <p:spPr>
          <a:xfrm>
            <a:off x="6599682" y="1053184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299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69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969" indent="0" algn="ctr">
              <a:buNone/>
              <a:defRPr sz="700"/>
            </a:lvl2pPr>
            <a:lvl3pPr marL="329911" indent="0" algn="ctr">
              <a:buNone/>
              <a:defRPr sz="700"/>
            </a:lvl3pPr>
            <a:lvl4pPr marL="494860" indent="0" algn="ctr">
              <a:buNone/>
              <a:defRPr sz="600"/>
            </a:lvl4pPr>
            <a:lvl5pPr marL="659819" indent="0" algn="ctr">
              <a:buNone/>
              <a:defRPr sz="600"/>
            </a:lvl5pPr>
            <a:lvl6pPr marL="824773" indent="0" algn="ctr">
              <a:buNone/>
              <a:defRPr sz="600"/>
            </a:lvl6pPr>
            <a:lvl7pPr marL="989726" indent="0" algn="ctr">
              <a:buNone/>
              <a:defRPr sz="600"/>
            </a:lvl7pPr>
            <a:lvl8pPr marL="1154682" indent="0" algn="ctr">
              <a:buNone/>
              <a:defRPr sz="600"/>
            </a:lvl8pPr>
            <a:lvl9pPr marL="131963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8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038" tIns="16541" rIns="33038" bIns="16541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188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9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44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/>
      <p:bldP spid="19" grpId="0"/>
    </p:bldLst>
  </p:timing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2278434" y="496578"/>
            <a:ext cx="6192047" cy="2395973"/>
          </a:xfrm>
          <a:prstGeom prst="rect">
            <a:avLst/>
          </a:prstGeom>
          <a:solidFill>
            <a:schemeClr val="bg1">
              <a:lumMod val="85000"/>
            </a:schemeClr>
          </a:solidFill>
          <a:ln w="257175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038" tIns="16541" rIns="33038" bIns="1654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71887"/>
            <a:endParaRPr lang="es-SV" dirty="0"/>
          </a:p>
        </p:txBody>
      </p:sp>
      <p:sp>
        <p:nvSpPr>
          <p:cNvPr id="11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163094" y="1971777"/>
            <a:ext cx="2684975" cy="1737249"/>
          </a:xfrm>
          <a:prstGeom prst="rect">
            <a:avLst/>
          </a:prstGeom>
          <a:solidFill>
            <a:schemeClr val="bg1">
              <a:lumMod val="85000"/>
            </a:schemeClr>
          </a:solidFill>
          <a:ln w="257175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038" tIns="16541" rIns="33038" bIns="1654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71887"/>
            <a:endParaRPr lang="es-SV" dirty="0"/>
          </a:p>
        </p:txBody>
      </p:sp>
      <p:sp>
        <p:nvSpPr>
          <p:cNvPr id="9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02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9" grpId="0"/>
    </p:bldLst>
  </p:timing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038" tIns="16541" rIns="33038" bIns="16541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188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1589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96116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1120508"/>
            <a:ext cx="9144000" cy="276748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038" tIns="16541" rIns="33038" bIns="16541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188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5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6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299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8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69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969" indent="0" algn="ctr">
              <a:buNone/>
              <a:defRPr sz="700"/>
            </a:lvl2pPr>
            <a:lvl3pPr marL="329911" indent="0" algn="ctr">
              <a:buNone/>
              <a:defRPr sz="700"/>
            </a:lvl3pPr>
            <a:lvl4pPr marL="494860" indent="0" algn="ctr">
              <a:buNone/>
              <a:defRPr sz="600"/>
            </a:lvl4pPr>
            <a:lvl5pPr marL="659819" indent="0" algn="ctr">
              <a:buNone/>
              <a:defRPr sz="600"/>
            </a:lvl5pPr>
            <a:lvl6pPr marL="824773" indent="0" algn="ctr">
              <a:buNone/>
              <a:defRPr sz="600"/>
            </a:lvl6pPr>
            <a:lvl7pPr marL="989726" indent="0" algn="ctr">
              <a:buNone/>
              <a:defRPr sz="600"/>
            </a:lvl7pPr>
            <a:lvl8pPr marL="1154682" indent="0" algn="ctr">
              <a:buNone/>
              <a:defRPr sz="600"/>
            </a:lvl8pPr>
            <a:lvl9pPr marL="131963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12539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7" grpId="0"/>
      <p:bldP spid="8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122024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0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038" tIns="16541" rIns="33038" bIns="16541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7188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1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4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2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  <p:bldP spid="11" grpId="0"/>
    </p:bldLst>
  </p:timing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745" tIns="16844" rIns="33745" bIns="16844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9117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6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412487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ank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545754" y="243478"/>
            <a:ext cx="6117686" cy="380082"/>
          </a:xfrm>
        </p:spPr>
        <p:txBody>
          <a:bodyPr anchor="b">
            <a:normAutofit/>
          </a:bodyPr>
          <a:lstStyle>
            <a:lvl1pPr marL="0" algn="r" defTabSz="328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6256364" y="601988"/>
            <a:ext cx="2396360" cy="173033"/>
          </a:xfrm>
        </p:spPr>
        <p:txBody>
          <a:bodyPr anchor="ctr">
            <a:normAutofit/>
          </a:bodyPr>
          <a:lstStyle>
            <a:lvl1pPr marL="0" indent="0" algn="r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285" indent="0" algn="ctr">
              <a:buNone/>
              <a:defRPr sz="700"/>
            </a:lvl2pPr>
            <a:lvl3pPr marL="328557" indent="0" algn="ctr">
              <a:buNone/>
              <a:defRPr sz="700"/>
            </a:lvl3pPr>
            <a:lvl4pPr marL="492827" indent="0" algn="ctr">
              <a:buNone/>
              <a:defRPr sz="600"/>
            </a:lvl4pPr>
            <a:lvl5pPr marL="657106" indent="0" algn="ctr">
              <a:buNone/>
              <a:defRPr sz="600"/>
            </a:lvl5pPr>
            <a:lvl6pPr marL="821386" indent="0" algn="ctr">
              <a:buNone/>
              <a:defRPr sz="600"/>
            </a:lvl6pPr>
            <a:lvl7pPr marL="985659" indent="0" algn="ctr">
              <a:buNone/>
              <a:defRPr sz="600"/>
            </a:lvl7pPr>
            <a:lvl8pPr marL="1149938" indent="0" algn="ctr">
              <a:buNone/>
              <a:defRPr sz="600"/>
            </a:lvl8pPr>
            <a:lvl9pPr marL="131421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82770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C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805447" cy="51435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211114" y="243478"/>
            <a:ext cx="4613777" cy="380082"/>
          </a:xfrm>
        </p:spPr>
        <p:txBody>
          <a:bodyPr anchor="b">
            <a:normAutofit/>
          </a:bodyPr>
          <a:lstStyle>
            <a:lvl1pPr marL="0" algn="l" defTabSz="32862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221933" y="601987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321" indent="0" algn="ctr">
              <a:buNone/>
              <a:defRPr sz="700"/>
            </a:lvl2pPr>
            <a:lvl3pPr marL="328628" indent="0" algn="ctr">
              <a:buNone/>
              <a:defRPr sz="700"/>
            </a:lvl3pPr>
            <a:lvl4pPr marL="492934" indent="0" algn="ctr">
              <a:buNone/>
              <a:defRPr sz="600"/>
            </a:lvl4pPr>
            <a:lvl5pPr marL="657248" indent="0" algn="ctr">
              <a:buNone/>
              <a:defRPr sz="600"/>
            </a:lvl5pPr>
            <a:lvl6pPr marL="821564" indent="0" algn="ctr">
              <a:buNone/>
              <a:defRPr sz="600"/>
            </a:lvl6pPr>
            <a:lvl7pPr marL="985873" indent="0" algn="ctr">
              <a:buNone/>
              <a:defRPr sz="600"/>
            </a:lvl7pPr>
            <a:lvl8pPr marL="1150187" indent="0" algn="ctr">
              <a:buNone/>
              <a:defRPr sz="600"/>
            </a:lvl8pPr>
            <a:lvl9pPr marL="1314501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947791" y="4767306"/>
            <a:ext cx="2167651" cy="273812"/>
          </a:xfrm>
          <a:prstGeom prst="rect">
            <a:avLst/>
          </a:prstGeom>
        </p:spPr>
        <p:txBody>
          <a:bodyPr lIns="32912" tIns="16487" rIns="32912" bIns="16487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849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11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/>
    </p:bldLst>
  </p:timing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ank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72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68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8605" indent="0" algn="ctr">
              <a:buNone/>
              <a:defRPr sz="700"/>
            </a:lvl2pPr>
            <a:lvl3pPr marL="337211" indent="0" algn="ctr">
              <a:buNone/>
              <a:defRPr sz="700"/>
            </a:lvl3pPr>
            <a:lvl4pPr marL="505811" indent="0" algn="ctr">
              <a:buNone/>
              <a:defRPr sz="600"/>
            </a:lvl4pPr>
            <a:lvl5pPr marL="674420" indent="0" algn="ctr">
              <a:buNone/>
              <a:defRPr sz="600"/>
            </a:lvl5pPr>
            <a:lvl6pPr marL="843024" indent="0" algn="ctr">
              <a:buNone/>
              <a:defRPr sz="600"/>
            </a:lvl6pPr>
            <a:lvl7pPr marL="1011628" indent="0" algn="ctr">
              <a:buNone/>
              <a:defRPr sz="600"/>
            </a:lvl7pPr>
            <a:lvl8pPr marL="1180232" indent="0" algn="ctr">
              <a:buNone/>
              <a:defRPr sz="600"/>
            </a:lvl8pPr>
            <a:lvl9pPr marL="134883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998259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ank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545754" y="243478"/>
            <a:ext cx="6117686" cy="380082"/>
          </a:xfrm>
        </p:spPr>
        <p:txBody>
          <a:bodyPr anchor="b">
            <a:normAutofit/>
          </a:bodyPr>
          <a:lstStyle>
            <a:lvl1pPr marL="0" algn="r" defTabSz="3372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6256364" y="601868"/>
            <a:ext cx="2396360" cy="173033"/>
          </a:xfrm>
        </p:spPr>
        <p:txBody>
          <a:bodyPr anchor="ctr">
            <a:normAutofit/>
          </a:bodyPr>
          <a:lstStyle>
            <a:lvl1pPr marL="0" indent="0" algn="r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8605" indent="0" algn="ctr">
              <a:buNone/>
              <a:defRPr sz="700"/>
            </a:lvl2pPr>
            <a:lvl3pPr marL="337211" indent="0" algn="ctr">
              <a:buNone/>
              <a:defRPr sz="700"/>
            </a:lvl3pPr>
            <a:lvl4pPr marL="505811" indent="0" algn="ctr">
              <a:buNone/>
              <a:defRPr sz="600"/>
            </a:lvl4pPr>
            <a:lvl5pPr marL="674420" indent="0" algn="ctr">
              <a:buNone/>
              <a:defRPr sz="600"/>
            </a:lvl5pPr>
            <a:lvl6pPr marL="843024" indent="0" algn="ctr">
              <a:buNone/>
              <a:defRPr sz="600"/>
            </a:lvl6pPr>
            <a:lvl7pPr marL="1011628" indent="0" algn="ctr">
              <a:buNone/>
              <a:defRPr sz="600"/>
            </a:lvl7pPr>
            <a:lvl8pPr marL="1180232" indent="0" algn="ctr">
              <a:buNone/>
              <a:defRPr sz="600"/>
            </a:lvl8pPr>
            <a:lvl9pPr marL="134883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049829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72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68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8605" indent="0" algn="ctr">
              <a:buNone/>
              <a:defRPr sz="700"/>
            </a:lvl2pPr>
            <a:lvl3pPr marL="337211" indent="0" algn="ctr">
              <a:buNone/>
              <a:defRPr sz="700"/>
            </a:lvl3pPr>
            <a:lvl4pPr marL="505811" indent="0" algn="ctr">
              <a:buNone/>
              <a:defRPr sz="600"/>
            </a:lvl4pPr>
            <a:lvl5pPr marL="674420" indent="0" algn="ctr">
              <a:buNone/>
              <a:defRPr sz="600"/>
            </a:lvl5pPr>
            <a:lvl6pPr marL="843024" indent="0" algn="ctr">
              <a:buNone/>
              <a:defRPr sz="600"/>
            </a:lvl6pPr>
            <a:lvl7pPr marL="1011628" indent="0" algn="ctr">
              <a:buNone/>
              <a:defRPr sz="600"/>
            </a:lvl7pPr>
            <a:lvl8pPr marL="1180232" indent="0" algn="ctr">
              <a:buNone/>
              <a:defRPr sz="600"/>
            </a:lvl8pPr>
            <a:lvl9pPr marL="134883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745" tIns="16844" rIns="33745" bIns="16844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9117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56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 Rectángulo"/>
          <p:cNvSpPr/>
          <p:nvPr userDrawn="1"/>
        </p:nvSpPr>
        <p:spPr bwMode="auto">
          <a:xfrm>
            <a:off x="3055037" y="4200156"/>
            <a:ext cx="852394" cy="342743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lIns="0" tIns="0" rIns="0" bIns="0" rtlCol="0" anchor="ctr"/>
          <a:lstStyle/>
          <a:p>
            <a:pPr algn="ctr" defTabSz="891177"/>
            <a:endParaRPr lang="es-SV">
              <a:solidFill>
                <a:srgbClr val="000000"/>
              </a:solidFill>
            </a:endParaRPr>
          </a:p>
        </p:txBody>
      </p:sp>
      <p:sp>
        <p:nvSpPr>
          <p:cNvPr id="12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23770" y="1038292"/>
            <a:ext cx="3355556" cy="347407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4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72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5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68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8605" indent="0" algn="ctr">
              <a:buNone/>
              <a:defRPr sz="700"/>
            </a:lvl2pPr>
            <a:lvl3pPr marL="337211" indent="0" algn="ctr">
              <a:buNone/>
              <a:defRPr sz="700"/>
            </a:lvl3pPr>
            <a:lvl4pPr marL="505811" indent="0" algn="ctr">
              <a:buNone/>
              <a:defRPr sz="600"/>
            </a:lvl4pPr>
            <a:lvl5pPr marL="674420" indent="0" algn="ctr">
              <a:buNone/>
              <a:defRPr sz="600"/>
            </a:lvl5pPr>
            <a:lvl6pPr marL="843024" indent="0" algn="ctr">
              <a:buNone/>
              <a:defRPr sz="600"/>
            </a:lvl6pPr>
            <a:lvl7pPr marL="1011628" indent="0" algn="ctr">
              <a:buNone/>
              <a:defRPr sz="600"/>
            </a:lvl7pPr>
            <a:lvl8pPr marL="1180232" indent="0" algn="ctr">
              <a:buNone/>
              <a:defRPr sz="600"/>
            </a:lvl8pPr>
            <a:lvl9pPr marL="134883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745" tIns="16844" rIns="33745" bIns="16844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9117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69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4" grpId="0"/>
      <p:bldP spid="1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8" grpId="0"/>
    </p:bldLst>
  </p:timing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4572000" y="1204881"/>
            <a:ext cx="4572000" cy="308811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72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68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8605" indent="0" algn="ctr">
              <a:buNone/>
              <a:defRPr sz="700"/>
            </a:lvl2pPr>
            <a:lvl3pPr marL="337211" indent="0" algn="ctr">
              <a:buNone/>
              <a:defRPr sz="700"/>
            </a:lvl3pPr>
            <a:lvl4pPr marL="505811" indent="0" algn="ctr">
              <a:buNone/>
              <a:defRPr sz="600"/>
            </a:lvl4pPr>
            <a:lvl5pPr marL="674420" indent="0" algn="ctr">
              <a:buNone/>
              <a:defRPr sz="600"/>
            </a:lvl5pPr>
            <a:lvl6pPr marL="843024" indent="0" algn="ctr">
              <a:buNone/>
              <a:defRPr sz="600"/>
            </a:lvl6pPr>
            <a:lvl7pPr marL="1011628" indent="0" algn="ctr">
              <a:buNone/>
              <a:defRPr sz="600"/>
            </a:lvl7pPr>
            <a:lvl8pPr marL="1180232" indent="0" algn="ctr">
              <a:buNone/>
              <a:defRPr sz="600"/>
            </a:lvl8pPr>
            <a:lvl9pPr marL="134883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745" tIns="16844" rIns="33745" bIns="16844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9117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85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/>
    </p:bldLst>
  </p:timing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1589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745" tIns="16844" rIns="33745" bIns="16844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9117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3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276652"/>
            <a:ext cx="6117686" cy="380082"/>
          </a:xfrm>
        </p:spPr>
        <p:txBody>
          <a:bodyPr anchor="b">
            <a:normAutofit/>
          </a:bodyPr>
          <a:lstStyle>
            <a:lvl1pPr marL="0" algn="l" defTabSz="3372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5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2635042"/>
            <a:ext cx="2396360" cy="173033"/>
          </a:xfrm>
        </p:spPr>
        <p:txBody>
          <a:bodyPr anchor="ctr">
            <a:normAutofit/>
          </a:bodyPr>
          <a:lstStyle>
            <a:lvl1pPr marL="0" indent="0" algn="l" defTabSz="3372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s-ES" sz="1000" kern="1200" baseline="0" dirty="0" smtClean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8605" indent="0" algn="ctr">
              <a:buNone/>
              <a:defRPr sz="700"/>
            </a:lvl2pPr>
            <a:lvl3pPr marL="337211" indent="0" algn="ctr">
              <a:buNone/>
              <a:defRPr sz="700"/>
            </a:lvl3pPr>
            <a:lvl4pPr marL="505811" indent="0" algn="ctr">
              <a:buNone/>
              <a:defRPr sz="600"/>
            </a:lvl4pPr>
            <a:lvl5pPr marL="674420" indent="0" algn="ctr">
              <a:buNone/>
              <a:defRPr sz="600"/>
            </a:lvl5pPr>
            <a:lvl6pPr marL="843024" indent="0" algn="ctr">
              <a:buNone/>
              <a:defRPr sz="600"/>
            </a:lvl6pPr>
            <a:lvl7pPr marL="1011628" indent="0" algn="ctr">
              <a:buNone/>
              <a:defRPr sz="600"/>
            </a:lvl7pPr>
            <a:lvl8pPr marL="1180232" indent="0" algn="ctr">
              <a:buNone/>
              <a:defRPr sz="600"/>
            </a:lvl8pPr>
            <a:lvl9pPr marL="134883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74866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1" grpId="0"/>
      <p:bldP spid="22" grpId="0"/>
      <p:bldP spid="24" grpId="0"/>
      <p:bldP spid="2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20543" y="1040390"/>
            <a:ext cx="8101719" cy="177086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4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5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68"/>
            <a:ext cx="2396360" cy="173033"/>
          </a:xfrm>
        </p:spPr>
        <p:txBody>
          <a:bodyPr anchor="ctr">
            <a:normAutofit/>
          </a:bodyPr>
          <a:lstStyle>
            <a:lvl1pPr marL="0" indent="0" algn="l" defTabSz="33721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8605" indent="0" algn="ctr">
              <a:buNone/>
              <a:defRPr sz="700"/>
            </a:lvl2pPr>
            <a:lvl3pPr marL="337211" indent="0" algn="ctr">
              <a:buNone/>
              <a:defRPr sz="700"/>
            </a:lvl3pPr>
            <a:lvl4pPr marL="505811" indent="0" algn="ctr">
              <a:buNone/>
              <a:defRPr sz="600"/>
            </a:lvl4pPr>
            <a:lvl5pPr marL="674420" indent="0" algn="ctr">
              <a:buNone/>
              <a:defRPr sz="600"/>
            </a:lvl5pPr>
            <a:lvl6pPr marL="843024" indent="0" algn="ctr">
              <a:buNone/>
              <a:defRPr sz="600"/>
            </a:lvl6pPr>
            <a:lvl7pPr marL="1011628" indent="0" algn="ctr">
              <a:buNone/>
              <a:defRPr sz="600"/>
            </a:lvl7pPr>
            <a:lvl8pPr marL="1180232" indent="0" algn="ctr">
              <a:buNone/>
              <a:defRPr sz="600"/>
            </a:lvl8pPr>
            <a:lvl9pPr marL="134883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745" tIns="16844" rIns="33745" bIns="16844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9117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189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8" grpId="0"/>
    </p:bldLst>
  </p:timing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3082005" y="1796053"/>
            <a:ext cx="1912438" cy="1889991"/>
          </a:xfrm>
          <a:prstGeom prst="ellipse">
            <a:avLst/>
          </a:prstGeom>
          <a:solidFill>
            <a:schemeClr val="bg1">
              <a:lumMod val="85000"/>
              <a:alpha val="50000"/>
            </a:schemeClr>
          </a:solidFill>
          <a:ln w="1143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3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372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4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68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8605" indent="0" algn="ctr">
              <a:buNone/>
              <a:defRPr sz="700"/>
            </a:lvl2pPr>
            <a:lvl3pPr marL="337211" indent="0" algn="ctr">
              <a:buNone/>
              <a:defRPr sz="700"/>
            </a:lvl3pPr>
            <a:lvl4pPr marL="505811" indent="0" algn="ctr">
              <a:buNone/>
              <a:defRPr sz="600"/>
            </a:lvl4pPr>
            <a:lvl5pPr marL="674420" indent="0" algn="ctr">
              <a:buNone/>
              <a:defRPr sz="600"/>
            </a:lvl5pPr>
            <a:lvl6pPr marL="843024" indent="0" algn="ctr">
              <a:buNone/>
              <a:defRPr sz="600"/>
            </a:lvl6pPr>
            <a:lvl7pPr marL="1011628" indent="0" algn="ctr">
              <a:buNone/>
              <a:defRPr sz="600"/>
            </a:lvl7pPr>
            <a:lvl8pPr marL="1180232" indent="0" algn="ctr">
              <a:buNone/>
              <a:defRPr sz="600"/>
            </a:lvl8pPr>
            <a:lvl9pPr marL="134883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745" tIns="16844" rIns="33745" bIns="16844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9117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8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022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  <p:bldP spid="16" grpId="0"/>
    </p:bldLst>
  </p:timing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251877" y="1137382"/>
            <a:ext cx="2801379" cy="197436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57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745" tIns="16844" rIns="33745" bIns="1684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91177"/>
            <a:endParaRPr lang="es-SV" dirty="0"/>
          </a:p>
        </p:txBody>
      </p:sp>
      <p:sp>
        <p:nvSpPr>
          <p:cNvPr id="9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3171387" y="1137382"/>
            <a:ext cx="2801379" cy="197436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57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745" tIns="16844" rIns="33745" bIns="1684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91177"/>
            <a:endParaRPr lang="es-SV" dirty="0"/>
          </a:p>
        </p:txBody>
      </p:sp>
      <p:sp>
        <p:nvSpPr>
          <p:cNvPr id="10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6090896" y="1137382"/>
            <a:ext cx="2801379" cy="197436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57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745" tIns="16844" rIns="33745" bIns="1684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91177"/>
            <a:endParaRPr lang="es-SV" dirty="0"/>
          </a:p>
        </p:txBody>
      </p:sp>
      <p:sp>
        <p:nvSpPr>
          <p:cNvPr id="19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372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0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68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8605" indent="0" algn="ctr">
              <a:buNone/>
              <a:defRPr sz="700"/>
            </a:lvl2pPr>
            <a:lvl3pPr marL="337211" indent="0" algn="ctr">
              <a:buNone/>
              <a:defRPr sz="700"/>
            </a:lvl3pPr>
            <a:lvl4pPr marL="505811" indent="0" algn="ctr">
              <a:buNone/>
              <a:defRPr sz="600"/>
            </a:lvl4pPr>
            <a:lvl5pPr marL="674420" indent="0" algn="ctr">
              <a:buNone/>
              <a:defRPr sz="600"/>
            </a:lvl5pPr>
            <a:lvl6pPr marL="843024" indent="0" algn="ctr">
              <a:buNone/>
              <a:defRPr sz="600"/>
            </a:lvl6pPr>
            <a:lvl7pPr marL="1011628" indent="0" algn="ctr">
              <a:buNone/>
              <a:defRPr sz="600"/>
            </a:lvl7pPr>
            <a:lvl8pPr marL="1180232" indent="0" algn="ctr">
              <a:buNone/>
              <a:defRPr sz="600"/>
            </a:lvl8pPr>
            <a:lvl9pPr marL="134883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745" tIns="16844" rIns="33745" bIns="16844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9117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3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31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9" grpId="0"/>
      <p:bldP spid="20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2" grpId="0"/>
    </p:bldLst>
  </p:timing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0" y="2571193"/>
            <a:ext cx="4572152" cy="12661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4571848" y="1305574"/>
            <a:ext cx="4572152" cy="12661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372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68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8605" indent="0" algn="ctr">
              <a:buNone/>
              <a:defRPr sz="700"/>
            </a:lvl2pPr>
            <a:lvl3pPr marL="337211" indent="0" algn="ctr">
              <a:buNone/>
              <a:defRPr sz="700"/>
            </a:lvl3pPr>
            <a:lvl4pPr marL="505811" indent="0" algn="ctr">
              <a:buNone/>
              <a:defRPr sz="600"/>
            </a:lvl4pPr>
            <a:lvl5pPr marL="674420" indent="0" algn="ctr">
              <a:buNone/>
              <a:defRPr sz="600"/>
            </a:lvl5pPr>
            <a:lvl6pPr marL="843024" indent="0" algn="ctr">
              <a:buNone/>
              <a:defRPr sz="600"/>
            </a:lvl6pPr>
            <a:lvl7pPr marL="1011628" indent="0" algn="ctr">
              <a:buNone/>
              <a:defRPr sz="600"/>
            </a:lvl7pPr>
            <a:lvl8pPr marL="1180232" indent="0" algn="ctr">
              <a:buNone/>
              <a:defRPr sz="600"/>
            </a:lvl8pPr>
            <a:lvl9pPr marL="134883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745" tIns="16844" rIns="33745" bIns="16844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9117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98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2" grpId="0"/>
      <p:bldP spid="1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8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545754" y="243478"/>
            <a:ext cx="6117686" cy="380082"/>
          </a:xfrm>
        </p:spPr>
        <p:txBody>
          <a:bodyPr anchor="b">
            <a:normAutofit/>
          </a:bodyPr>
          <a:lstStyle>
            <a:lvl1pPr marL="0" algn="r" defTabSz="32862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6256364" y="601987"/>
            <a:ext cx="2396360" cy="173033"/>
          </a:xfrm>
        </p:spPr>
        <p:txBody>
          <a:bodyPr anchor="ctr">
            <a:normAutofit/>
          </a:bodyPr>
          <a:lstStyle>
            <a:lvl1pPr marL="0" indent="0" algn="r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321" indent="0" algn="ctr">
              <a:buNone/>
              <a:defRPr sz="700"/>
            </a:lvl2pPr>
            <a:lvl3pPr marL="328628" indent="0" algn="ctr">
              <a:buNone/>
              <a:defRPr sz="700"/>
            </a:lvl3pPr>
            <a:lvl4pPr marL="492934" indent="0" algn="ctr">
              <a:buNone/>
              <a:defRPr sz="600"/>
            </a:lvl4pPr>
            <a:lvl5pPr marL="657248" indent="0" algn="ctr">
              <a:buNone/>
              <a:defRPr sz="600"/>
            </a:lvl5pPr>
            <a:lvl6pPr marL="821564" indent="0" algn="ctr">
              <a:buNone/>
              <a:defRPr sz="600"/>
            </a:lvl6pPr>
            <a:lvl7pPr marL="985873" indent="0" algn="ctr">
              <a:buNone/>
              <a:defRPr sz="600"/>
            </a:lvl7pPr>
            <a:lvl8pPr marL="1150187" indent="0" algn="ctr">
              <a:buNone/>
              <a:defRPr sz="600"/>
            </a:lvl8pPr>
            <a:lvl9pPr marL="1314501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12" tIns="16487" rIns="32912" bIns="16487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849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09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858149" cy="380082"/>
          </a:xfrm>
        </p:spPr>
        <p:txBody>
          <a:bodyPr anchor="b">
            <a:normAutofit/>
          </a:bodyPr>
          <a:lstStyle>
            <a:lvl1pPr algn="l" defTabSz="3372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68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8605" indent="0" algn="ctr">
              <a:buNone/>
              <a:defRPr sz="700"/>
            </a:lvl2pPr>
            <a:lvl3pPr marL="337211" indent="0" algn="ctr">
              <a:buNone/>
              <a:defRPr sz="700"/>
            </a:lvl3pPr>
            <a:lvl4pPr marL="505811" indent="0" algn="ctr">
              <a:buNone/>
              <a:defRPr sz="600"/>
            </a:lvl4pPr>
            <a:lvl5pPr marL="674420" indent="0" algn="ctr">
              <a:buNone/>
              <a:defRPr sz="600"/>
            </a:lvl5pPr>
            <a:lvl6pPr marL="843024" indent="0" algn="ctr">
              <a:buNone/>
              <a:defRPr sz="600"/>
            </a:lvl6pPr>
            <a:lvl7pPr marL="1011628" indent="0" algn="ctr">
              <a:buNone/>
              <a:defRPr sz="600"/>
            </a:lvl7pPr>
            <a:lvl8pPr marL="1180232" indent="0" algn="ctr">
              <a:buNone/>
              <a:defRPr sz="600"/>
            </a:lvl8pPr>
            <a:lvl9pPr marL="134883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90152" y="4767306"/>
            <a:ext cx="2026312" cy="273812"/>
          </a:xfrm>
          <a:prstGeom prst="rect">
            <a:avLst/>
          </a:prstGeom>
        </p:spPr>
        <p:txBody>
          <a:bodyPr lIns="33745" tIns="16844" rIns="33745" bIns="16844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defTabSz="89117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5179528" y="0"/>
            <a:ext cx="3964472" cy="51435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68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3" presetClass="entr" presetSubtype="28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7" grpId="0" animBg="1"/>
      <p:bldP spid="8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13157" y="243478"/>
            <a:ext cx="6117686" cy="380082"/>
          </a:xfrm>
        </p:spPr>
        <p:txBody>
          <a:bodyPr anchor="b">
            <a:normAutofit/>
          </a:bodyPr>
          <a:lstStyle>
            <a:lvl1pPr marL="0" algn="ctr" defTabSz="3372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373820" y="601868"/>
            <a:ext cx="2396360" cy="173033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8605" indent="0" algn="ctr">
              <a:buNone/>
              <a:defRPr sz="700"/>
            </a:lvl2pPr>
            <a:lvl3pPr marL="337211" indent="0" algn="ctr">
              <a:buNone/>
              <a:defRPr sz="700"/>
            </a:lvl3pPr>
            <a:lvl4pPr marL="505811" indent="0" algn="ctr">
              <a:buNone/>
              <a:defRPr sz="600"/>
            </a:lvl4pPr>
            <a:lvl5pPr marL="674420" indent="0" algn="ctr">
              <a:buNone/>
              <a:defRPr sz="600"/>
            </a:lvl5pPr>
            <a:lvl6pPr marL="843024" indent="0" algn="ctr">
              <a:buNone/>
              <a:defRPr sz="600"/>
            </a:lvl6pPr>
            <a:lvl7pPr marL="1011628" indent="0" algn="ctr">
              <a:buNone/>
              <a:defRPr sz="600"/>
            </a:lvl7pPr>
            <a:lvl8pPr marL="1180232" indent="0" algn="ctr">
              <a:buNone/>
              <a:defRPr sz="600"/>
            </a:lvl8pPr>
            <a:lvl9pPr marL="134883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745" tIns="16844" rIns="33745" bIns="16844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9117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199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C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805447" cy="51435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210995" y="243478"/>
            <a:ext cx="4613777" cy="380082"/>
          </a:xfrm>
        </p:spPr>
        <p:txBody>
          <a:bodyPr anchor="b">
            <a:normAutofit/>
          </a:bodyPr>
          <a:lstStyle>
            <a:lvl1pPr marL="0" algn="l" defTabSz="3372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221933" y="601868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8605" indent="0" algn="ctr">
              <a:buNone/>
              <a:defRPr sz="700"/>
            </a:lvl2pPr>
            <a:lvl3pPr marL="337211" indent="0" algn="ctr">
              <a:buNone/>
              <a:defRPr sz="700"/>
            </a:lvl3pPr>
            <a:lvl4pPr marL="505811" indent="0" algn="ctr">
              <a:buNone/>
              <a:defRPr sz="600"/>
            </a:lvl4pPr>
            <a:lvl5pPr marL="674420" indent="0" algn="ctr">
              <a:buNone/>
              <a:defRPr sz="600"/>
            </a:lvl5pPr>
            <a:lvl6pPr marL="843024" indent="0" algn="ctr">
              <a:buNone/>
              <a:defRPr sz="600"/>
            </a:lvl6pPr>
            <a:lvl7pPr marL="1011628" indent="0" algn="ctr">
              <a:buNone/>
              <a:defRPr sz="600"/>
            </a:lvl7pPr>
            <a:lvl8pPr marL="1180232" indent="0" algn="ctr">
              <a:buNone/>
              <a:defRPr sz="600"/>
            </a:lvl8pPr>
            <a:lvl9pPr marL="134883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947672" y="4767306"/>
            <a:ext cx="2167651" cy="273812"/>
          </a:xfrm>
          <a:prstGeom prst="rect">
            <a:avLst/>
          </a:prstGeom>
        </p:spPr>
        <p:txBody>
          <a:bodyPr lIns="33745" tIns="16844" rIns="33745" bIns="16844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9117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433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/>
    </p:bldLst>
  </p:timing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545754" y="243478"/>
            <a:ext cx="6117686" cy="380082"/>
          </a:xfrm>
        </p:spPr>
        <p:txBody>
          <a:bodyPr anchor="b">
            <a:normAutofit/>
          </a:bodyPr>
          <a:lstStyle>
            <a:lvl1pPr marL="0" algn="r" defTabSz="3372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6256364" y="601868"/>
            <a:ext cx="2396360" cy="173033"/>
          </a:xfrm>
        </p:spPr>
        <p:txBody>
          <a:bodyPr anchor="ctr">
            <a:normAutofit/>
          </a:bodyPr>
          <a:lstStyle>
            <a:lvl1pPr marL="0" indent="0" algn="r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8605" indent="0" algn="ctr">
              <a:buNone/>
              <a:defRPr sz="700"/>
            </a:lvl2pPr>
            <a:lvl3pPr marL="337211" indent="0" algn="ctr">
              <a:buNone/>
              <a:defRPr sz="700"/>
            </a:lvl3pPr>
            <a:lvl4pPr marL="505811" indent="0" algn="ctr">
              <a:buNone/>
              <a:defRPr sz="600"/>
            </a:lvl4pPr>
            <a:lvl5pPr marL="674420" indent="0" algn="ctr">
              <a:buNone/>
              <a:defRPr sz="600"/>
            </a:lvl5pPr>
            <a:lvl6pPr marL="843024" indent="0" algn="ctr">
              <a:buNone/>
              <a:defRPr sz="600"/>
            </a:lvl6pPr>
            <a:lvl7pPr marL="1011628" indent="0" algn="ctr">
              <a:buNone/>
              <a:defRPr sz="600"/>
            </a:lvl7pPr>
            <a:lvl8pPr marL="1180232" indent="0" algn="ctr">
              <a:buNone/>
              <a:defRPr sz="600"/>
            </a:lvl8pPr>
            <a:lvl9pPr marL="134883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745" tIns="16844" rIns="33745" bIns="16844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9117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67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80363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745" tIns="16844" rIns="33745" bIns="16844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9117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1589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48935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8"/>
          <p:cNvSpPr>
            <a:spLocks noGrp="1"/>
          </p:cNvSpPr>
          <p:nvPr>
            <p:ph type="pic" sz="quarter" idx="16" hasCustomPrompt="1"/>
          </p:nvPr>
        </p:nvSpPr>
        <p:spPr>
          <a:xfrm>
            <a:off x="3610157" y="1525505"/>
            <a:ext cx="1951545" cy="259526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algn="ctr">
              <a:defRPr sz="1200">
                <a:latin typeface="Calibri" panose="020F0502020204030204" pitchFamily="34" charset="0"/>
              </a:defRPr>
            </a:lvl1pPr>
          </a:lstStyle>
          <a:p>
            <a:r>
              <a:rPr lang="es-ES" dirty="0" err="1" smtClean="0"/>
              <a:t>Image</a:t>
            </a:r>
            <a:r>
              <a:rPr lang="es-ES" dirty="0" smtClean="0"/>
              <a:t> </a:t>
            </a:r>
            <a:r>
              <a:rPr lang="es-ES" dirty="0" err="1" smtClean="0"/>
              <a:t>Holder</a:t>
            </a:r>
            <a:endParaRPr lang="es-ES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72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68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8605" indent="0" algn="ctr">
              <a:buNone/>
              <a:defRPr sz="700"/>
            </a:lvl2pPr>
            <a:lvl3pPr marL="337211" indent="0" algn="ctr">
              <a:buNone/>
              <a:defRPr sz="700"/>
            </a:lvl3pPr>
            <a:lvl4pPr marL="505811" indent="0" algn="ctr">
              <a:buNone/>
              <a:defRPr sz="600"/>
            </a:lvl4pPr>
            <a:lvl5pPr marL="674420" indent="0" algn="ctr">
              <a:buNone/>
              <a:defRPr sz="600"/>
            </a:lvl5pPr>
            <a:lvl6pPr marL="843024" indent="0" algn="ctr">
              <a:buNone/>
              <a:defRPr sz="600"/>
            </a:lvl6pPr>
            <a:lvl7pPr marL="1011628" indent="0" algn="ctr">
              <a:buNone/>
              <a:defRPr sz="600"/>
            </a:lvl7pPr>
            <a:lvl8pPr marL="1180232" indent="0" algn="ctr">
              <a:buNone/>
              <a:defRPr sz="600"/>
            </a:lvl8pPr>
            <a:lvl9pPr marL="134883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745" tIns="16844" rIns="33745" bIns="16844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9117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129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/>
          <p:cNvSpPr>
            <a:spLocks noGrp="1"/>
          </p:cNvSpPr>
          <p:nvPr>
            <p:ph type="pic" sz="quarter" idx="10" hasCustomPrompt="1"/>
          </p:nvPr>
        </p:nvSpPr>
        <p:spPr>
          <a:xfrm>
            <a:off x="2623348" y="1531980"/>
            <a:ext cx="3754584" cy="1410109"/>
          </a:xfrm>
          <a:custGeom>
            <a:avLst/>
            <a:gdLst>
              <a:gd name="connsiteX0" fmla="*/ 0 w 10022400"/>
              <a:gd name="connsiteY0" fmla="*/ 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0 w 10022400"/>
              <a:gd name="connsiteY4" fmla="*/ 0 h 3751200"/>
              <a:gd name="connsiteX0" fmla="*/ 219075 w 10022400"/>
              <a:gd name="connsiteY0" fmla="*/ 36195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219075 w 10022400"/>
              <a:gd name="connsiteY4" fmla="*/ 361950 h 3751200"/>
              <a:gd name="connsiteX0" fmla="*/ 400050 w 10022400"/>
              <a:gd name="connsiteY0" fmla="*/ 26670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400050 w 10022400"/>
              <a:gd name="connsiteY4" fmla="*/ 266700 h 3751200"/>
              <a:gd name="connsiteX0" fmla="*/ 523875 w 10022400"/>
              <a:gd name="connsiteY0" fmla="*/ 24765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523875 w 10022400"/>
              <a:gd name="connsiteY4" fmla="*/ 247650 h 3751200"/>
              <a:gd name="connsiteX0" fmla="*/ 523875 w 10022400"/>
              <a:gd name="connsiteY0" fmla="*/ 200025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523875 w 10022400"/>
              <a:gd name="connsiteY4" fmla="*/ 200025 h 3751200"/>
              <a:gd name="connsiteX0" fmla="*/ 504825 w 10022400"/>
              <a:gd name="connsiteY0" fmla="*/ 15240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504825 w 10022400"/>
              <a:gd name="connsiteY4" fmla="*/ 152400 h 3751200"/>
              <a:gd name="connsiteX0" fmla="*/ 476250 w 10022400"/>
              <a:gd name="connsiteY0" fmla="*/ 161925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476250 w 10022400"/>
              <a:gd name="connsiteY4" fmla="*/ 161925 h 3751200"/>
              <a:gd name="connsiteX0" fmla="*/ 476250 w 10022400"/>
              <a:gd name="connsiteY0" fmla="*/ 0 h 3589275"/>
              <a:gd name="connsiteX1" fmla="*/ 9870000 w 10022400"/>
              <a:gd name="connsiteY1" fmla="*/ 19050 h 3589275"/>
              <a:gd name="connsiteX2" fmla="*/ 10022400 w 10022400"/>
              <a:gd name="connsiteY2" fmla="*/ 3589275 h 3589275"/>
              <a:gd name="connsiteX3" fmla="*/ 0 w 10022400"/>
              <a:gd name="connsiteY3" fmla="*/ 3589275 h 3589275"/>
              <a:gd name="connsiteX4" fmla="*/ 476250 w 10022400"/>
              <a:gd name="connsiteY4" fmla="*/ 0 h 3589275"/>
              <a:gd name="connsiteX0" fmla="*/ 476250 w 10022400"/>
              <a:gd name="connsiteY0" fmla="*/ 180975 h 3770250"/>
              <a:gd name="connsiteX1" fmla="*/ 9984300 w 10022400"/>
              <a:gd name="connsiteY1" fmla="*/ 0 h 3770250"/>
              <a:gd name="connsiteX2" fmla="*/ 10022400 w 10022400"/>
              <a:gd name="connsiteY2" fmla="*/ 3770250 h 3770250"/>
              <a:gd name="connsiteX3" fmla="*/ 0 w 10022400"/>
              <a:gd name="connsiteY3" fmla="*/ 3770250 h 3770250"/>
              <a:gd name="connsiteX4" fmla="*/ 476250 w 10022400"/>
              <a:gd name="connsiteY4" fmla="*/ 180975 h 3770250"/>
              <a:gd name="connsiteX0" fmla="*/ 476250 w 10022400"/>
              <a:gd name="connsiteY0" fmla="*/ 142875 h 3732150"/>
              <a:gd name="connsiteX1" fmla="*/ 9965250 w 10022400"/>
              <a:gd name="connsiteY1" fmla="*/ 0 h 3732150"/>
              <a:gd name="connsiteX2" fmla="*/ 10022400 w 10022400"/>
              <a:gd name="connsiteY2" fmla="*/ 3732150 h 3732150"/>
              <a:gd name="connsiteX3" fmla="*/ 0 w 10022400"/>
              <a:gd name="connsiteY3" fmla="*/ 3732150 h 3732150"/>
              <a:gd name="connsiteX4" fmla="*/ 476250 w 10022400"/>
              <a:gd name="connsiteY4" fmla="*/ 142875 h 3732150"/>
              <a:gd name="connsiteX0" fmla="*/ 476250 w 10022400"/>
              <a:gd name="connsiteY0" fmla="*/ 161925 h 3751200"/>
              <a:gd name="connsiteX1" fmla="*/ 9993825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476250 w 10022400"/>
              <a:gd name="connsiteY4" fmla="*/ 161925 h 3751200"/>
              <a:gd name="connsiteX0" fmla="*/ 295275 w 9841425"/>
              <a:gd name="connsiteY0" fmla="*/ 161925 h 3751200"/>
              <a:gd name="connsiteX1" fmla="*/ 9812850 w 9841425"/>
              <a:gd name="connsiteY1" fmla="*/ 0 h 3751200"/>
              <a:gd name="connsiteX2" fmla="*/ 9841425 w 9841425"/>
              <a:gd name="connsiteY2" fmla="*/ 3751200 h 3751200"/>
              <a:gd name="connsiteX3" fmla="*/ 0 w 9841425"/>
              <a:gd name="connsiteY3" fmla="*/ 3570225 h 3751200"/>
              <a:gd name="connsiteX4" fmla="*/ 295275 w 9841425"/>
              <a:gd name="connsiteY4" fmla="*/ 161925 h 3751200"/>
              <a:gd name="connsiteX0" fmla="*/ 419100 w 9965250"/>
              <a:gd name="connsiteY0" fmla="*/ 161925 h 3751200"/>
              <a:gd name="connsiteX1" fmla="*/ 9936675 w 9965250"/>
              <a:gd name="connsiteY1" fmla="*/ 0 h 3751200"/>
              <a:gd name="connsiteX2" fmla="*/ 9965250 w 9965250"/>
              <a:gd name="connsiteY2" fmla="*/ 3751200 h 3751200"/>
              <a:gd name="connsiteX3" fmla="*/ 0 w 9965250"/>
              <a:gd name="connsiteY3" fmla="*/ 3627375 h 3751200"/>
              <a:gd name="connsiteX4" fmla="*/ 419100 w 9965250"/>
              <a:gd name="connsiteY4" fmla="*/ 161925 h 3751200"/>
              <a:gd name="connsiteX0" fmla="*/ 457200 w 10003350"/>
              <a:gd name="connsiteY0" fmla="*/ 161925 h 3751200"/>
              <a:gd name="connsiteX1" fmla="*/ 9974775 w 10003350"/>
              <a:gd name="connsiteY1" fmla="*/ 0 h 3751200"/>
              <a:gd name="connsiteX2" fmla="*/ 10003350 w 10003350"/>
              <a:gd name="connsiteY2" fmla="*/ 3751200 h 3751200"/>
              <a:gd name="connsiteX3" fmla="*/ 0 w 10003350"/>
              <a:gd name="connsiteY3" fmla="*/ 3617850 h 3751200"/>
              <a:gd name="connsiteX4" fmla="*/ 457200 w 10003350"/>
              <a:gd name="connsiteY4" fmla="*/ 161925 h 3751200"/>
              <a:gd name="connsiteX0" fmla="*/ 466725 w 10012875"/>
              <a:gd name="connsiteY0" fmla="*/ 161925 h 3751200"/>
              <a:gd name="connsiteX1" fmla="*/ 9984300 w 10012875"/>
              <a:gd name="connsiteY1" fmla="*/ 0 h 3751200"/>
              <a:gd name="connsiteX2" fmla="*/ 10012875 w 10012875"/>
              <a:gd name="connsiteY2" fmla="*/ 3751200 h 3751200"/>
              <a:gd name="connsiteX3" fmla="*/ 0 w 10012875"/>
              <a:gd name="connsiteY3" fmla="*/ 3636900 h 3751200"/>
              <a:gd name="connsiteX4" fmla="*/ 466725 w 10012875"/>
              <a:gd name="connsiteY4" fmla="*/ 161925 h 3751200"/>
              <a:gd name="connsiteX0" fmla="*/ 447675 w 10012875"/>
              <a:gd name="connsiteY0" fmla="*/ 161925 h 3751200"/>
              <a:gd name="connsiteX1" fmla="*/ 9984300 w 10012875"/>
              <a:gd name="connsiteY1" fmla="*/ 0 h 3751200"/>
              <a:gd name="connsiteX2" fmla="*/ 10012875 w 10012875"/>
              <a:gd name="connsiteY2" fmla="*/ 3751200 h 3751200"/>
              <a:gd name="connsiteX3" fmla="*/ 0 w 10012875"/>
              <a:gd name="connsiteY3" fmla="*/ 3636900 h 3751200"/>
              <a:gd name="connsiteX4" fmla="*/ 447675 w 10012875"/>
              <a:gd name="connsiteY4" fmla="*/ 161925 h 3751200"/>
              <a:gd name="connsiteX0" fmla="*/ 438150 w 10012875"/>
              <a:gd name="connsiteY0" fmla="*/ 161925 h 3751200"/>
              <a:gd name="connsiteX1" fmla="*/ 9984300 w 10012875"/>
              <a:gd name="connsiteY1" fmla="*/ 0 h 3751200"/>
              <a:gd name="connsiteX2" fmla="*/ 10012875 w 10012875"/>
              <a:gd name="connsiteY2" fmla="*/ 3751200 h 3751200"/>
              <a:gd name="connsiteX3" fmla="*/ 0 w 10012875"/>
              <a:gd name="connsiteY3" fmla="*/ 3636900 h 3751200"/>
              <a:gd name="connsiteX4" fmla="*/ 438150 w 10012875"/>
              <a:gd name="connsiteY4" fmla="*/ 161925 h 3751200"/>
              <a:gd name="connsiteX0" fmla="*/ 438150 w 9984300"/>
              <a:gd name="connsiteY0" fmla="*/ 161925 h 3703575"/>
              <a:gd name="connsiteX1" fmla="*/ 9984300 w 9984300"/>
              <a:gd name="connsiteY1" fmla="*/ 0 h 3703575"/>
              <a:gd name="connsiteX2" fmla="*/ 9879525 w 9984300"/>
              <a:gd name="connsiteY2" fmla="*/ 3703575 h 3703575"/>
              <a:gd name="connsiteX3" fmla="*/ 0 w 9984300"/>
              <a:gd name="connsiteY3" fmla="*/ 3636900 h 3703575"/>
              <a:gd name="connsiteX4" fmla="*/ 438150 w 9984300"/>
              <a:gd name="connsiteY4" fmla="*/ 161925 h 3703575"/>
              <a:gd name="connsiteX0" fmla="*/ 438150 w 9984300"/>
              <a:gd name="connsiteY0" fmla="*/ 161925 h 3713100"/>
              <a:gd name="connsiteX1" fmla="*/ 9984300 w 9984300"/>
              <a:gd name="connsiteY1" fmla="*/ 0 h 3713100"/>
              <a:gd name="connsiteX2" fmla="*/ 9927150 w 9984300"/>
              <a:gd name="connsiteY2" fmla="*/ 3713100 h 3713100"/>
              <a:gd name="connsiteX3" fmla="*/ 0 w 9984300"/>
              <a:gd name="connsiteY3" fmla="*/ 3636900 h 3713100"/>
              <a:gd name="connsiteX4" fmla="*/ 438150 w 9984300"/>
              <a:gd name="connsiteY4" fmla="*/ 161925 h 3713100"/>
              <a:gd name="connsiteX0" fmla="*/ 438150 w 9984300"/>
              <a:gd name="connsiteY0" fmla="*/ 161925 h 3760725"/>
              <a:gd name="connsiteX1" fmla="*/ 9984300 w 9984300"/>
              <a:gd name="connsiteY1" fmla="*/ 0 h 3760725"/>
              <a:gd name="connsiteX2" fmla="*/ 9965250 w 9984300"/>
              <a:gd name="connsiteY2" fmla="*/ 3760725 h 3760725"/>
              <a:gd name="connsiteX3" fmla="*/ 0 w 9984300"/>
              <a:gd name="connsiteY3" fmla="*/ 3636900 h 3760725"/>
              <a:gd name="connsiteX4" fmla="*/ 438150 w 9984300"/>
              <a:gd name="connsiteY4" fmla="*/ 161925 h 3760725"/>
              <a:gd name="connsiteX0" fmla="*/ 438150 w 9984300"/>
              <a:gd name="connsiteY0" fmla="*/ 161925 h 3732150"/>
              <a:gd name="connsiteX1" fmla="*/ 9984300 w 9984300"/>
              <a:gd name="connsiteY1" fmla="*/ 0 h 3732150"/>
              <a:gd name="connsiteX2" fmla="*/ 9984300 w 9984300"/>
              <a:gd name="connsiteY2" fmla="*/ 3732150 h 3732150"/>
              <a:gd name="connsiteX3" fmla="*/ 0 w 9984300"/>
              <a:gd name="connsiteY3" fmla="*/ 3636900 h 3732150"/>
              <a:gd name="connsiteX4" fmla="*/ 438150 w 9984300"/>
              <a:gd name="connsiteY4" fmla="*/ 161925 h 3732150"/>
              <a:gd name="connsiteX0" fmla="*/ 438150 w 10012875"/>
              <a:gd name="connsiteY0" fmla="*/ 161925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38150 w 10012875"/>
              <a:gd name="connsiteY4" fmla="*/ 161925 h 3760725"/>
              <a:gd name="connsiteX0" fmla="*/ 466725 w 10012875"/>
              <a:gd name="connsiteY0" fmla="*/ 152400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66725 w 10012875"/>
              <a:gd name="connsiteY4" fmla="*/ 152400 h 3760725"/>
              <a:gd name="connsiteX0" fmla="*/ 457200 w 10012875"/>
              <a:gd name="connsiteY0" fmla="*/ 152400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57200 w 10012875"/>
              <a:gd name="connsiteY4" fmla="*/ 152400 h 3760725"/>
              <a:gd name="connsiteX0" fmla="*/ 438150 w 10012875"/>
              <a:gd name="connsiteY0" fmla="*/ 152400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38150 w 10012875"/>
              <a:gd name="connsiteY4" fmla="*/ 152400 h 376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2875" h="3760725">
                <a:moveTo>
                  <a:pt x="438150" y="152400"/>
                </a:moveTo>
                <a:lnTo>
                  <a:pt x="9984300" y="0"/>
                </a:lnTo>
                <a:lnTo>
                  <a:pt x="10012875" y="3760725"/>
                </a:lnTo>
                <a:lnTo>
                  <a:pt x="0" y="3636900"/>
                </a:lnTo>
                <a:lnTo>
                  <a:pt x="438150" y="1524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scene3d>
            <a:camera prst="perspectiveContrastingLeftFacing" fov="600000">
              <a:rot lat="21061425" lon="3660000" rev="20937095"/>
            </a:camera>
            <a:lightRig rig="threePt" dir="t"/>
          </a:scene3d>
          <a:sp3d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r">
              <a:defRPr lang="es-ES" sz="1500" baseline="0" dirty="0">
                <a:latin typeface="Calibri" panose="020F0502020204030204" pitchFamily="34" charset="0"/>
              </a:defRPr>
            </a:lvl1pPr>
            <a:lvl3pPr marL="668234" indent="0" algn="r">
              <a:buNone/>
              <a:defRPr sz="1500" b="1">
                <a:latin typeface="Calibri" panose="020F0502020204030204" pitchFamily="34" charset="0"/>
              </a:defRPr>
            </a:lvl3pPr>
            <a:lvl4pPr marL="1002349" indent="0">
              <a:buNone/>
              <a:defRPr/>
            </a:lvl4pPr>
          </a:lstStyle>
          <a:p>
            <a:pPr lvl="0" algn="ctr" defTabSz="891177"/>
            <a:r>
              <a:rPr lang="es-ES" dirty="0" err="1" smtClean="0"/>
              <a:t>Image</a:t>
            </a:r>
            <a:r>
              <a:rPr lang="es-ES" dirty="0" smtClean="0"/>
              <a:t> </a:t>
            </a:r>
            <a:r>
              <a:rPr lang="es-ES" dirty="0" err="1" smtClean="0"/>
              <a:t>holder</a:t>
            </a:r>
            <a:endParaRPr lang="es-ES" dirty="0"/>
          </a:p>
        </p:txBody>
      </p:sp>
      <p:sp>
        <p:nvSpPr>
          <p:cNvPr id="19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72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0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68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8605" indent="0" algn="ctr">
              <a:buNone/>
              <a:defRPr sz="700"/>
            </a:lvl2pPr>
            <a:lvl3pPr marL="337211" indent="0" algn="ctr">
              <a:buNone/>
              <a:defRPr sz="700"/>
            </a:lvl3pPr>
            <a:lvl4pPr marL="505811" indent="0" algn="ctr">
              <a:buNone/>
              <a:defRPr sz="600"/>
            </a:lvl4pPr>
            <a:lvl5pPr marL="674420" indent="0" algn="ctr">
              <a:buNone/>
              <a:defRPr sz="600"/>
            </a:lvl5pPr>
            <a:lvl6pPr marL="843024" indent="0" algn="ctr">
              <a:buNone/>
              <a:defRPr sz="600"/>
            </a:lvl6pPr>
            <a:lvl7pPr marL="1011628" indent="0" algn="ctr">
              <a:buNone/>
              <a:defRPr sz="600"/>
            </a:lvl7pPr>
            <a:lvl8pPr marL="1180232" indent="0" algn="ctr">
              <a:buNone/>
              <a:defRPr sz="600"/>
            </a:lvl8pPr>
            <a:lvl9pPr marL="134883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745" tIns="16844" rIns="33745" bIns="16844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9117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3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00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2" grpId="0"/>
    </p:bldLst>
  </p:timing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28957" y="1053083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2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2552532" y="1053083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3" name="2 Marcador de posición de imagen"/>
          <p:cNvSpPr>
            <a:spLocks noGrp="1"/>
          </p:cNvSpPr>
          <p:nvPr>
            <p:ph type="pic" sz="quarter" idx="15"/>
          </p:nvPr>
        </p:nvSpPr>
        <p:spPr>
          <a:xfrm>
            <a:off x="4576107" y="1053083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4" name="2 Marcador de posición de imagen"/>
          <p:cNvSpPr>
            <a:spLocks noGrp="1"/>
          </p:cNvSpPr>
          <p:nvPr>
            <p:ph type="pic" sz="quarter" idx="16"/>
          </p:nvPr>
        </p:nvSpPr>
        <p:spPr>
          <a:xfrm>
            <a:off x="6599682" y="1053083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72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68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8605" indent="0" algn="ctr">
              <a:buNone/>
              <a:defRPr sz="700"/>
            </a:lvl2pPr>
            <a:lvl3pPr marL="337211" indent="0" algn="ctr">
              <a:buNone/>
              <a:defRPr sz="700"/>
            </a:lvl3pPr>
            <a:lvl4pPr marL="505811" indent="0" algn="ctr">
              <a:buNone/>
              <a:defRPr sz="600"/>
            </a:lvl4pPr>
            <a:lvl5pPr marL="674420" indent="0" algn="ctr">
              <a:buNone/>
              <a:defRPr sz="600"/>
            </a:lvl5pPr>
            <a:lvl6pPr marL="843024" indent="0" algn="ctr">
              <a:buNone/>
              <a:defRPr sz="600"/>
            </a:lvl6pPr>
            <a:lvl7pPr marL="1011628" indent="0" algn="ctr">
              <a:buNone/>
              <a:defRPr sz="600"/>
            </a:lvl7pPr>
            <a:lvl8pPr marL="1180232" indent="0" algn="ctr">
              <a:buNone/>
              <a:defRPr sz="600"/>
            </a:lvl8pPr>
            <a:lvl9pPr marL="134883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8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745" tIns="16844" rIns="33745" bIns="16844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9117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9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54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/>
      <p:bldP spid="19" grpId="0"/>
    </p:bldLst>
  </p:timing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2278333" y="496477"/>
            <a:ext cx="6192047" cy="2395973"/>
          </a:xfrm>
          <a:prstGeom prst="rect">
            <a:avLst/>
          </a:prstGeom>
          <a:solidFill>
            <a:schemeClr val="bg1">
              <a:lumMod val="85000"/>
            </a:schemeClr>
          </a:solidFill>
          <a:ln w="257175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745" tIns="16844" rIns="33745" bIns="1684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91177"/>
            <a:endParaRPr lang="es-SV" dirty="0"/>
          </a:p>
        </p:txBody>
      </p:sp>
      <p:sp>
        <p:nvSpPr>
          <p:cNvPr id="11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163094" y="1971777"/>
            <a:ext cx="2684975" cy="1737249"/>
          </a:xfrm>
          <a:prstGeom prst="rect">
            <a:avLst/>
          </a:prstGeom>
          <a:solidFill>
            <a:schemeClr val="bg1">
              <a:lumMod val="85000"/>
            </a:schemeClr>
          </a:solidFill>
          <a:ln w="257175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745" tIns="16844" rIns="33745" bIns="1684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91177"/>
            <a:endParaRPr lang="es-SV" dirty="0"/>
          </a:p>
        </p:txBody>
      </p:sp>
      <p:sp>
        <p:nvSpPr>
          <p:cNvPr id="9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88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9" grpId="0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46336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745" tIns="16844" rIns="33745" bIns="16844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9117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1589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23941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1120508"/>
            <a:ext cx="9144000" cy="276748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745" tIns="16844" rIns="33745" bIns="16844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9117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5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6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372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8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68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8605" indent="0" algn="ctr">
              <a:buNone/>
              <a:defRPr sz="700"/>
            </a:lvl2pPr>
            <a:lvl3pPr marL="337211" indent="0" algn="ctr">
              <a:buNone/>
              <a:defRPr sz="700"/>
            </a:lvl3pPr>
            <a:lvl4pPr marL="505811" indent="0" algn="ctr">
              <a:buNone/>
              <a:defRPr sz="600"/>
            </a:lvl4pPr>
            <a:lvl5pPr marL="674420" indent="0" algn="ctr">
              <a:buNone/>
              <a:defRPr sz="600"/>
            </a:lvl5pPr>
            <a:lvl6pPr marL="843024" indent="0" algn="ctr">
              <a:buNone/>
              <a:defRPr sz="600"/>
            </a:lvl6pPr>
            <a:lvl7pPr marL="1011628" indent="0" algn="ctr">
              <a:buNone/>
              <a:defRPr sz="600"/>
            </a:lvl7pPr>
            <a:lvl8pPr marL="1180232" indent="0" algn="ctr">
              <a:buNone/>
              <a:defRPr sz="600"/>
            </a:lvl8pPr>
            <a:lvl9pPr marL="134883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97958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7" grpId="0"/>
      <p:bldP spid="8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122024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0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745" tIns="16844" rIns="33745" bIns="16844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9117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1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4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16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  <p:bldP spid="11" grpId="0"/>
    </p:bldLst>
  </p:timing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864" tIns="16904" rIns="33864" bIns="16904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9446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97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553557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ank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84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51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9221" indent="0" algn="ctr">
              <a:buNone/>
              <a:defRPr sz="700"/>
            </a:lvl2pPr>
            <a:lvl3pPr marL="338453" indent="0" algn="ctr">
              <a:buNone/>
              <a:defRPr sz="700"/>
            </a:lvl3pPr>
            <a:lvl4pPr marL="507681" indent="0" algn="ctr">
              <a:buNone/>
              <a:defRPr sz="600"/>
            </a:lvl4pPr>
            <a:lvl5pPr marL="676911" indent="0" algn="ctr">
              <a:buNone/>
              <a:defRPr sz="600"/>
            </a:lvl5pPr>
            <a:lvl6pPr marL="846136" indent="0" algn="ctr">
              <a:buNone/>
              <a:defRPr sz="600"/>
            </a:lvl6pPr>
            <a:lvl7pPr marL="1015359" indent="0" algn="ctr">
              <a:buNone/>
              <a:defRPr sz="600"/>
            </a:lvl7pPr>
            <a:lvl8pPr marL="1184586" indent="0" algn="ctr">
              <a:buNone/>
              <a:defRPr sz="600"/>
            </a:lvl8pPr>
            <a:lvl9pPr marL="1353815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44972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ank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545754" y="243478"/>
            <a:ext cx="6117686" cy="380082"/>
          </a:xfrm>
        </p:spPr>
        <p:txBody>
          <a:bodyPr anchor="b">
            <a:normAutofit/>
          </a:bodyPr>
          <a:lstStyle>
            <a:lvl1pPr marL="0" algn="r" defTabSz="3384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6256364" y="601851"/>
            <a:ext cx="2396360" cy="173033"/>
          </a:xfrm>
        </p:spPr>
        <p:txBody>
          <a:bodyPr anchor="ctr">
            <a:normAutofit/>
          </a:bodyPr>
          <a:lstStyle>
            <a:lvl1pPr marL="0" indent="0" algn="r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9221" indent="0" algn="ctr">
              <a:buNone/>
              <a:defRPr sz="700"/>
            </a:lvl2pPr>
            <a:lvl3pPr marL="338453" indent="0" algn="ctr">
              <a:buNone/>
              <a:defRPr sz="700"/>
            </a:lvl3pPr>
            <a:lvl4pPr marL="507681" indent="0" algn="ctr">
              <a:buNone/>
              <a:defRPr sz="600"/>
            </a:lvl4pPr>
            <a:lvl5pPr marL="676911" indent="0" algn="ctr">
              <a:buNone/>
              <a:defRPr sz="600"/>
            </a:lvl5pPr>
            <a:lvl6pPr marL="846136" indent="0" algn="ctr">
              <a:buNone/>
              <a:defRPr sz="600"/>
            </a:lvl6pPr>
            <a:lvl7pPr marL="1015359" indent="0" algn="ctr">
              <a:buNone/>
              <a:defRPr sz="600"/>
            </a:lvl7pPr>
            <a:lvl8pPr marL="1184586" indent="0" algn="ctr">
              <a:buNone/>
              <a:defRPr sz="600"/>
            </a:lvl8pPr>
            <a:lvl9pPr marL="1353815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00774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84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51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9221" indent="0" algn="ctr">
              <a:buNone/>
              <a:defRPr sz="700"/>
            </a:lvl2pPr>
            <a:lvl3pPr marL="338453" indent="0" algn="ctr">
              <a:buNone/>
              <a:defRPr sz="700"/>
            </a:lvl3pPr>
            <a:lvl4pPr marL="507681" indent="0" algn="ctr">
              <a:buNone/>
              <a:defRPr sz="600"/>
            </a:lvl4pPr>
            <a:lvl5pPr marL="676911" indent="0" algn="ctr">
              <a:buNone/>
              <a:defRPr sz="600"/>
            </a:lvl5pPr>
            <a:lvl6pPr marL="846136" indent="0" algn="ctr">
              <a:buNone/>
              <a:defRPr sz="600"/>
            </a:lvl6pPr>
            <a:lvl7pPr marL="1015359" indent="0" algn="ctr">
              <a:buNone/>
              <a:defRPr sz="600"/>
            </a:lvl7pPr>
            <a:lvl8pPr marL="1184586" indent="0" algn="ctr">
              <a:buNone/>
              <a:defRPr sz="600"/>
            </a:lvl8pPr>
            <a:lvl9pPr marL="1353815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864" tIns="16904" rIns="33864" bIns="16904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9446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15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 Rectángulo"/>
          <p:cNvSpPr/>
          <p:nvPr userDrawn="1"/>
        </p:nvSpPr>
        <p:spPr bwMode="auto">
          <a:xfrm>
            <a:off x="3055037" y="4200139"/>
            <a:ext cx="852394" cy="342743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lIns="0" tIns="0" rIns="0" bIns="0" rtlCol="0" anchor="ctr"/>
          <a:lstStyle/>
          <a:p>
            <a:pPr algn="ctr" defTabSz="894467"/>
            <a:endParaRPr lang="es-SV">
              <a:solidFill>
                <a:srgbClr val="000000"/>
              </a:solidFill>
            </a:endParaRPr>
          </a:p>
        </p:txBody>
      </p:sp>
      <p:sp>
        <p:nvSpPr>
          <p:cNvPr id="12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23770" y="1038292"/>
            <a:ext cx="3355556" cy="347407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4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84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5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51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9221" indent="0" algn="ctr">
              <a:buNone/>
              <a:defRPr sz="700"/>
            </a:lvl2pPr>
            <a:lvl3pPr marL="338453" indent="0" algn="ctr">
              <a:buNone/>
              <a:defRPr sz="700"/>
            </a:lvl3pPr>
            <a:lvl4pPr marL="507681" indent="0" algn="ctr">
              <a:buNone/>
              <a:defRPr sz="600"/>
            </a:lvl4pPr>
            <a:lvl5pPr marL="676911" indent="0" algn="ctr">
              <a:buNone/>
              <a:defRPr sz="600"/>
            </a:lvl5pPr>
            <a:lvl6pPr marL="846136" indent="0" algn="ctr">
              <a:buNone/>
              <a:defRPr sz="600"/>
            </a:lvl6pPr>
            <a:lvl7pPr marL="1015359" indent="0" algn="ctr">
              <a:buNone/>
              <a:defRPr sz="600"/>
            </a:lvl7pPr>
            <a:lvl8pPr marL="1184586" indent="0" algn="ctr">
              <a:buNone/>
              <a:defRPr sz="600"/>
            </a:lvl8pPr>
            <a:lvl9pPr marL="1353815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864" tIns="16904" rIns="33864" bIns="16904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9446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04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4" grpId="0"/>
      <p:bldP spid="1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8" grpId="0"/>
    </p:bldLst>
  </p:timing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4572000" y="1204881"/>
            <a:ext cx="4572000" cy="308811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84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51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9221" indent="0" algn="ctr">
              <a:buNone/>
              <a:defRPr sz="700"/>
            </a:lvl2pPr>
            <a:lvl3pPr marL="338453" indent="0" algn="ctr">
              <a:buNone/>
              <a:defRPr sz="700"/>
            </a:lvl3pPr>
            <a:lvl4pPr marL="507681" indent="0" algn="ctr">
              <a:buNone/>
              <a:defRPr sz="600"/>
            </a:lvl4pPr>
            <a:lvl5pPr marL="676911" indent="0" algn="ctr">
              <a:buNone/>
              <a:defRPr sz="600"/>
            </a:lvl5pPr>
            <a:lvl6pPr marL="846136" indent="0" algn="ctr">
              <a:buNone/>
              <a:defRPr sz="600"/>
            </a:lvl6pPr>
            <a:lvl7pPr marL="1015359" indent="0" algn="ctr">
              <a:buNone/>
              <a:defRPr sz="600"/>
            </a:lvl7pPr>
            <a:lvl8pPr marL="1184586" indent="0" algn="ctr">
              <a:buNone/>
              <a:defRPr sz="600"/>
            </a:lvl8pPr>
            <a:lvl9pPr marL="1353815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864" tIns="16904" rIns="33864" bIns="16904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9446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48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12" tIns="16487" rIns="32912" bIns="16487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849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1589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76130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1589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864" tIns="16904" rIns="33864" bIns="16904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9446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3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276652"/>
            <a:ext cx="6117686" cy="380082"/>
          </a:xfrm>
        </p:spPr>
        <p:txBody>
          <a:bodyPr anchor="b">
            <a:normAutofit/>
          </a:bodyPr>
          <a:lstStyle>
            <a:lvl1pPr marL="0" algn="l" defTabSz="3384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5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2635025"/>
            <a:ext cx="2396360" cy="173033"/>
          </a:xfrm>
        </p:spPr>
        <p:txBody>
          <a:bodyPr anchor="ctr">
            <a:normAutofit/>
          </a:bodyPr>
          <a:lstStyle>
            <a:lvl1pPr marL="0" indent="0" algn="l" defTabSz="33845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s-ES" sz="1000" kern="1200" baseline="0" dirty="0" smtClean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9221" indent="0" algn="ctr">
              <a:buNone/>
              <a:defRPr sz="700"/>
            </a:lvl2pPr>
            <a:lvl3pPr marL="338453" indent="0" algn="ctr">
              <a:buNone/>
              <a:defRPr sz="700"/>
            </a:lvl3pPr>
            <a:lvl4pPr marL="507681" indent="0" algn="ctr">
              <a:buNone/>
              <a:defRPr sz="600"/>
            </a:lvl4pPr>
            <a:lvl5pPr marL="676911" indent="0" algn="ctr">
              <a:buNone/>
              <a:defRPr sz="600"/>
            </a:lvl5pPr>
            <a:lvl6pPr marL="846136" indent="0" algn="ctr">
              <a:buNone/>
              <a:defRPr sz="600"/>
            </a:lvl6pPr>
            <a:lvl7pPr marL="1015359" indent="0" algn="ctr">
              <a:buNone/>
              <a:defRPr sz="600"/>
            </a:lvl7pPr>
            <a:lvl8pPr marL="1184586" indent="0" algn="ctr">
              <a:buNone/>
              <a:defRPr sz="600"/>
            </a:lvl8pPr>
            <a:lvl9pPr marL="1353815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20892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1" grpId="0"/>
      <p:bldP spid="22" grpId="0"/>
      <p:bldP spid="24" grpId="0"/>
      <p:bldP spid="2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20526" y="1040373"/>
            <a:ext cx="8101719" cy="177086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4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5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51"/>
            <a:ext cx="2396360" cy="173033"/>
          </a:xfrm>
        </p:spPr>
        <p:txBody>
          <a:bodyPr anchor="ctr">
            <a:normAutofit/>
          </a:bodyPr>
          <a:lstStyle>
            <a:lvl1pPr marL="0" indent="0" algn="l" defTabSz="33845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9221" indent="0" algn="ctr">
              <a:buNone/>
              <a:defRPr sz="700"/>
            </a:lvl2pPr>
            <a:lvl3pPr marL="338453" indent="0" algn="ctr">
              <a:buNone/>
              <a:defRPr sz="700"/>
            </a:lvl3pPr>
            <a:lvl4pPr marL="507681" indent="0" algn="ctr">
              <a:buNone/>
              <a:defRPr sz="600"/>
            </a:lvl4pPr>
            <a:lvl5pPr marL="676911" indent="0" algn="ctr">
              <a:buNone/>
              <a:defRPr sz="600"/>
            </a:lvl5pPr>
            <a:lvl6pPr marL="846136" indent="0" algn="ctr">
              <a:buNone/>
              <a:defRPr sz="600"/>
            </a:lvl6pPr>
            <a:lvl7pPr marL="1015359" indent="0" algn="ctr">
              <a:buNone/>
              <a:defRPr sz="600"/>
            </a:lvl7pPr>
            <a:lvl8pPr marL="1184586" indent="0" algn="ctr">
              <a:buNone/>
              <a:defRPr sz="600"/>
            </a:lvl8pPr>
            <a:lvl9pPr marL="1353815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864" tIns="16904" rIns="33864" bIns="16904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9446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428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8" grpId="0"/>
    </p:bldLst>
  </p:timing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3082005" y="1796053"/>
            <a:ext cx="1912438" cy="1889991"/>
          </a:xfrm>
          <a:prstGeom prst="ellipse">
            <a:avLst/>
          </a:prstGeom>
          <a:solidFill>
            <a:schemeClr val="bg1">
              <a:lumMod val="85000"/>
              <a:alpha val="50000"/>
            </a:schemeClr>
          </a:solidFill>
          <a:ln w="1143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3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384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4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51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9221" indent="0" algn="ctr">
              <a:buNone/>
              <a:defRPr sz="700"/>
            </a:lvl2pPr>
            <a:lvl3pPr marL="338453" indent="0" algn="ctr">
              <a:buNone/>
              <a:defRPr sz="700"/>
            </a:lvl3pPr>
            <a:lvl4pPr marL="507681" indent="0" algn="ctr">
              <a:buNone/>
              <a:defRPr sz="600"/>
            </a:lvl4pPr>
            <a:lvl5pPr marL="676911" indent="0" algn="ctr">
              <a:buNone/>
              <a:defRPr sz="600"/>
            </a:lvl5pPr>
            <a:lvl6pPr marL="846136" indent="0" algn="ctr">
              <a:buNone/>
              <a:defRPr sz="600"/>
            </a:lvl6pPr>
            <a:lvl7pPr marL="1015359" indent="0" algn="ctr">
              <a:buNone/>
              <a:defRPr sz="600"/>
            </a:lvl7pPr>
            <a:lvl8pPr marL="1184586" indent="0" algn="ctr">
              <a:buNone/>
              <a:defRPr sz="600"/>
            </a:lvl8pPr>
            <a:lvl9pPr marL="1353815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864" tIns="16904" rIns="33864" bIns="16904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9446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8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216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  <p:bldP spid="16" grpId="0"/>
    </p:bldLst>
  </p:timing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251860" y="1137382"/>
            <a:ext cx="2801379" cy="197436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57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64" tIns="16904" rIns="33864" bIns="169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94467"/>
            <a:endParaRPr lang="es-SV" dirty="0"/>
          </a:p>
        </p:txBody>
      </p:sp>
      <p:sp>
        <p:nvSpPr>
          <p:cNvPr id="9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3171370" y="1137382"/>
            <a:ext cx="2801379" cy="197436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57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64" tIns="16904" rIns="33864" bIns="169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94467"/>
            <a:endParaRPr lang="es-SV" dirty="0"/>
          </a:p>
        </p:txBody>
      </p:sp>
      <p:sp>
        <p:nvSpPr>
          <p:cNvPr id="10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6090879" y="1137382"/>
            <a:ext cx="2801379" cy="197436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57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64" tIns="16904" rIns="33864" bIns="169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94467"/>
            <a:endParaRPr lang="es-SV" dirty="0"/>
          </a:p>
        </p:txBody>
      </p:sp>
      <p:sp>
        <p:nvSpPr>
          <p:cNvPr id="19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384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0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51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9221" indent="0" algn="ctr">
              <a:buNone/>
              <a:defRPr sz="700"/>
            </a:lvl2pPr>
            <a:lvl3pPr marL="338453" indent="0" algn="ctr">
              <a:buNone/>
              <a:defRPr sz="700"/>
            </a:lvl3pPr>
            <a:lvl4pPr marL="507681" indent="0" algn="ctr">
              <a:buNone/>
              <a:defRPr sz="600"/>
            </a:lvl4pPr>
            <a:lvl5pPr marL="676911" indent="0" algn="ctr">
              <a:buNone/>
              <a:defRPr sz="600"/>
            </a:lvl5pPr>
            <a:lvl6pPr marL="846136" indent="0" algn="ctr">
              <a:buNone/>
              <a:defRPr sz="600"/>
            </a:lvl6pPr>
            <a:lvl7pPr marL="1015359" indent="0" algn="ctr">
              <a:buNone/>
              <a:defRPr sz="600"/>
            </a:lvl7pPr>
            <a:lvl8pPr marL="1184586" indent="0" algn="ctr">
              <a:buNone/>
              <a:defRPr sz="600"/>
            </a:lvl8pPr>
            <a:lvl9pPr marL="1353815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864" tIns="16904" rIns="33864" bIns="16904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9446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3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37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9" grpId="0"/>
      <p:bldP spid="20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2" grpId="0"/>
    </p:bldLst>
  </p:timing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0" y="2571193"/>
            <a:ext cx="4572152" cy="12661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4571848" y="1305574"/>
            <a:ext cx="4572152" cy="12661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384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51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9221" indent="0" algn="ctr">
              <a:buNone/>
              <a:defRPr sz="700"/>
            </a:lvl2pPr>
            <a:lvl3pPr marL="338453" indent="0" algn="ctr">
              <a:buNone/>
              <a:defRPr sz="700"/>
            </a:lvl3pPr>
            <a:lvl4pPr marL="507681" indent="0" algn="ctr">
              <a:buNone/>
              <a:defRPr sz="600"/>
            </a:lvl4pPr>
            <a:lvl5pPr marL="676911" indent="0" algn="ctr">
              <a:buNone/>
              <a:defRPr sz="600"/>
            </a:lvl5pPr>
            <a:lvl6pPr marL="846136" indent="0" algn="ctr">
              <a:buNone/>
              <a:defRPr sz="600"/>
            </a:lvl6pPr>
            <a:lvl7pPr marL="1015359" indent="0" algn="ctr">
              <a:buNone/>
              <a:defRPr sz="600"/>
            </a:lvl7pPr>
            <a:lvl8pPr marL="1184586" indent="0" algn="ctr">
              <a:buNone/>
              <a:defRPr sz="600"/>
            </a:lvl8pPr>
            <a:lvl9pPr marL="1353815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864" tIns="16904" rIns="33864" bIns="16904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9446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96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2" grpId="0"/>
      <p:bldP spid="1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8" grpId="0"/>
    </p:bldLst>
  </p:timing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858149" cy="380082"/>
          </a:xfrm>
        </p:spPr>
        <p:txBody>
          <a:bodyPr anchor="b">
            <a:normAutofit/>
          </a:bodyPr>
          <a:lstStyle>
            <a:lvl1pPr algn="l" defTabSz="3384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51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9221" indent="0" algn="ctr">
              <a:buNone/>
              <a:defRPr sz="700"/>
            </a:lvl2pPr>
            <a:lvl3pPr marL="338453" indent="0" algn="ctr">
              <a:buNone/>
              <a:defRPr sz="700"/>
            </a:lvl3pPr>
            <a:lvl4pPr marL="507681" indent="0" algn="ctr">
              <a:buNone/>
              <a:defRPr sz="600"/>
            </a:lvl4pPr>
            <a:lvl5pPr marL="676911" indent="0" algn="ctr">
              <a:buNone/>
              <a:defRPr sz="600"/>
            </a:lvl5pPr>
            <a:lvl6pPr marL="846136" indent="0" algn="ctr">
              <a:buNone/>
              <a:defRPr sz="600"/>
            </a:lvl6pPr>
            <a:lvl7pPr marL="1015359" indent="0" algn="ctr">
              <a:buNone/>
              <a:defRPr sz="600"/>
            </a:lvl7pPr>
            <a:lvl8pPr marL="1184586" indent="0" algn="ctr">
              <a:buNone/>
              <a:defRPr sz="600"/>
            </a:lvl8pPr>
            <a:lvl9pPr marL="1353815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90152" y="4767306"/>
            <a:ext cx="2026312" cy="273812"/>
          </a:xfrm>
          <a:prstGeom prst="rect">
            <a:avLst/>
          </a:prstGeom>
        </p:spPr>
        <p:txBody>
          <a:bodyPr lIns="33864" tIns="16904" rIns="33864" bIns="16904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defTabSz="89446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5179528" y="0"/>
            <a:ext cx="3964472" cy="51435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95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3" presetClass="entr" presetSubtype="28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7" grpId="0" animBg="1"/>
      <p:bldP spid="8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13157" y="243478"/>
            <a:ext cx="6117686" cy="380082"/>
          </a:xfrm>
        </p:spPr>
        <p:txBody>
          <a:bodyPr anchor="b">
            <a:normAutofit/>
          </a:bodyPr>
          <a:lstStyle>
            <a:lvl1pPr marL="0" algn="ctr" defTabSz="3384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373820" y="601851"/>
            <a:ext cx="2396360" cy="173033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9221" indent="0" algn="ctr">
              <a:buNone/>
              <a:defRPr sz="700"/>
            </a:lvl2pPr>
            <a:lvl3pPr marL="338453" indent="0" algn="ctr">
              <a:buNone/>
              <a:defRPr sz="700"/>
            </a:lvl3pPr>
            <a:lvl4pPr marL="507681" indent="0" algn="ctr">
              <a:buNone/>
              <a:defRPr sz="600"/>
            </a:lvl4pPr>
            <a:lvl5pPr marL="676911" indent="0" algn="ctr">
              <a:buNone/>
              <a:defRPr sz="600"/>
            </a:lvl5pPr>
            <a:lvl6pPr marL="846136" indent="0" algn="ctr">
              <a:buNone/>
              <a:defRPr sz="600"/>
            </a:lvl6pPr>
            <a:lvl7pPr marL="1015359" indent="0" algn="ctr">
              <a:buNone/>
              <a:defRPr sz="600"/>
            </a:lvl7pPr>
            <a:lvl8pPr marL="1184586" indent="0" algn="ctr">
              <a:buNone/>
              <a:defRPr sz="600"/>
            </a:lvl8pPr>
            <a:lvl9pPr marL="1353815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864" tIns="16904" rIns="33864" bIns="16904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9446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40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C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805447" cy="51435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210978" y="243478"/>
            <a:ext cx="4613777" cy="380082"/>
          </a:xfrm>
        </p:spPr>
        <p:txBody>
          <a:bodyPr anchor="b">
            <a:normAutofit/>
          </a:bodyPr>
          <a:lstStyle>
            <a:lvl1pPr marL="0" algn="l" defTabSz="3384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221933" y="601851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9221" indent="0" algn="ctr">
              <a:buNone/>
              <a:defRPr sz="700"/>
            </a:lvl2pPr>
            <a:lvl3pPr marL="338453" indent="0" algn="ctr">
              <a:buNone/>
              <a:defRPr sz="700"/>
            </a:lvl3pPr>
            <a:lvl4pPr marL="507681" indent="0" algn="ctr">
              <a:buNone/>
              <a:defRPr sz="600"/>
            </a:lvl4pPr>
            <a:lvl5pPr marL="676911" indent="0" algn="ctr">
              <a:buNone/>
              <a:defRPr sz="600"/>
            </a:lvl5pPr>
            <a:lvl6pPr marL="846136" indent="0" algn="ctr">
              <a:buNone/>
              <a:defRPr sz="600"/>
            </a:lvl6pPr>
            <a:lvl7pPr marL="1015359" indent="0" algn="ctr">
              <a:buNone/>
              <a:defRPr sz="600"/>
            </a:lvl7pPr>
            <a:lvl8pPr marL="1184586" indent="0" algn="ctr">
              <a:buNone/>
              <a:defRPr sz="600"/>
            </a:lvl8pPr>
            <a:lvl9pPr marL="1353815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947655" y="4767306"/>
            <a:ext cx="2167651" cy="273812"/>
          </a:xfrm>
          <a:prstGeom prst="rect">
            <a:avLst/>
          </a:prstGeom>
        </p:spPr>
        <p:txBody>
          <a:bodyPr lIns="33864" tIns="16904" rIns="33864" bIns="16904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9446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40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/>
    </p:bldLst>
  </p:timing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545754" y="243478"/>
            <a:ext cx="6117686" cy="380082"/>
          </a:xfrm>
        </p:spPr>
        <p:txBody>
          <a:bodyPr anchor="b">
            <a:normAutofit/>
          </a:bodyPr>
          <a:lstStyle>
            <a:lvl1pPr marL="0" algn="r" defTabSz="3384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6256364" y="601851"/>
            <a:ext cx="2396360" cy="173033"/>
          </a:xfrm>
        </p:spPr>
        <p:txBody>
          <a:bodyPr anchor="ctr">
            <a:normAutofit/>
          </a:bodyPr>
          <a:lstStyle>
            <a:lvl1pPr marL="0" indent="0" algn="r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9221" indent="0" algn="ctr">
              <a:buNone/>
              <a:defRPr sz="700"/>
            </a:lvl2pPr>
            <a:lvl3pPr marL="338453" indent="0" algn="ctr">
              <a:buNone/>
              <a:defRPr sz="700"/>
            </a:lvl3pPr>
            <a:lvl4pPr marL="507681" indent="0" algn="ctr">
              <a:buNone/>
              <a:defRPr sz="600"/>
            </a:lvl4pPr>
            <a:lvl5pPr marL="676911" indent="0" algn="ctr">
              <a:buNone/>
              <a:defRPr sz="600"/>
            </a:lvl5pPr>
            <a:lvl6pPr marL="846136" indent="0" algn="ctr">
              <a:buNone/>
              <a:defRPr sz="600"/>
            </a:lvl6pPr>
            <a:lvl7pPr marL="1015359" indent="0" algn="ctr">
              <a:buNone/>
              <a:defRPr sz="600"/>
            </a:lvl7pPr>
            <a:lvl8pPr marL="1184586" indent="0" algn="ctr">
              <a:buNone/>
              <a:defRPr sz="600"/>
            </a:lvl8pPr>
            <a:lvl9pPr marL="1353815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864" tIns="16904" rIns="33864" bIns="16904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9446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02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34035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8"/>
          <p:cNvSpPr>
            <a:spLocks noGrp="1"/>
          </p:cNvSpPr>
          <p:nvPr>
            <p:ph type="pic" sz="quarter" idx="16" hasCustomPrompt="1"/>
          </p:nvPr>
        </p:nvSpPr>
        <p:spPr>
          <a:xfrm>
            <a:off x="3610276" y="1525505"/>
            <a:ext cx="1951545" cy="259526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algn="ctr">
              <a:defRPr sz="1200">
                <a:latin typeface="Calibri" panose="020F0502020204030204" pitchFamily="34" charset="0"/>
              </a:defRPr>
            </a:lvl1pPr>
          </a:lstStyle>
          <a:p>
            <a:r>
              <a:rPr lang="es-ES" dirty="0" err="1" smtClean="0"/>
              <a:t>Image</a:t>
            </a:r>
            <a:r>
              <a:rPr lang="es-ES" dirty="0" smtClean="0"/>
              <a:t> </a:t>
            </a:r>
            <a:r>
              <a:rPr lang="es-ES" dirty="0" err="1" smtClean="0"/>
              <a:t>Holder</a:t>
            </a:r>
            <a:endParaRPr lang="es-ES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2862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87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321" indent="0" algn="ctr">
              <a:buNone/>
              <a:defRPr sz="700"/>
            </a:lvl2pPr>
            <a:lvl3pPr marL="328628" indent="0" algn="ctr">
              <a:buNone/>
              <a:defRPr sz="700"/>
            </a:lvl3pPr>
            <a:lvl4pPr marL="492934" indent="0" algn="ctr">
              <a:buNone/>
              <a:defRPr sz="600"/>
            </a:lvl4pPr>
            <a:lvl5pPr marL="657248" indent="0" algn="ctr">
              <a:buNone/>
              <a:defRPr sz="600"/>
            </a:lvl5pPr>
            <a:lvl6pPr marL="821564" indent="0" algn="ctr">
              <a:buNone/>
              <a:defRPr sz="600"/>
            </a:lvl6pPr>
            <a:lvl7pPr marL="985873" indent="0" algn="ctr">
              <a:buNone/>
              <a:defRPr sz="600"/>
            </a:lvl7pPr>
            <a:lvl8pPr marL="1150187" indent="0" algn="ctr">
              <a:buNone/>
              <a:defRPr sz="600"/>
            </a:lvl8pPr>
            <a:lvl9pPr marL="1314501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12" tIns="16487" rIns="32912" bIns="16487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849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258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864" tIns="16904" rIns="33864" bIns="16904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9446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1589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33129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8"/>
          <p:cNvSpPr>
            <a:spLocks noGrp="1"/>
          </p:cNvSpPr>
          <p:nvPr>
            <p:ph type="pic" sz="quarter" idx="16" hasCustomPrompt="1"/>
          </p:nvPr>
        </p:nvSpPr>
        <p:spPr>
          <a:xfrm>
            <a:off x="3610140" y="1525505"/>
            <a:ext cx="1951545" cy="259526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algn="ctr">
              <a:defRPr sz="1200">
                <a:latin typeface="Calibri" panose="020F0502020204030204" pitchFamily="34" charset="0"/>
              </a:defRPr>
            </a:lvl1pPr>
          </a:lstStyle>
          <a:p>
            <a:r>
              <a:rPr lang="es-ES" dirty="0" err="1" smtClean="0"/>
              <a:t>Image</a:t>
            </a:r>
            <a:r>
              <a:rPr lang="es-ES" dirty="0" smtClean="0"/>
              <a:t> </a:t>
            </a:r>
            <a:r>
              <a:rPr lang="es-ES" dirty="0" err="1" smtClean="0"/>
              <a:t>Holder</a:t>
            </a:r>
            <a:endParaRPr lang="es-ES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84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51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9221" indent="0" algn="ctr">
              <a:buNone/>
              <a:defRPr sz="700"/>
            </a:lvl2pPr>
            <a:lvl3pPr marL="338453" indent="0" algn="ctr">
              <a:buNone/>
              <a:defRPr sz="700"/>
            </a:lvl3pPr>
            <a:lvl4pPr marL="507681" indent="0" algn="ctr">
              <a:buNone/>
              <a:defRPr sz="600"/>
            </a:lvl4pPr>
            <a:lvl5pPr marL="676911" indent="0" algn="ctr">
              <a:buNone/>
              <a:defRPr sz="600"/>
            </a:lvl5pPr>
            <a:lvl6pPr marL="846136" indent="0" algn="ctr">
              <a:buNone/>
              <a:defRPr sz="600"/>
            </a:lvl6pPr>
            <a:lvl7pPr marL="1015359" indent="0" algn="ctr">
              <a:buNone/>
              <a:defRPr sz="600"/>
            </a:lvl7pPr>
            <a:lvl8pPr marL="1184586" indent="0" algn="ctr">
              <a:buNone/>
              <a:defRPr sz="600"/>
            </a:lvl8pPr>
            <a:lvl9pPr marL="1353815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864" tIns="16904" rIns="33864" bIns="16904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9446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91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/>
          <p:cNvSpPr>
            <a:spLocks noGrp="1"/>
          </p:cNvSpPr>
          <p:nvPr>
            <p:ph type="pic" sz="quarter" idx="10" hasCustomPrompt="1"/>
          </p:nvPr>
        </p:nvSpPr>
        <p:spPr>
          <a:xfrm>
            <a:off x="2623348" y="1531980"/>
            <a:ext cx="3754584" cy="1410109"/>
          </a:xfrm>
          <a:custGeom>
            <a:avLst/>
            <a:gdLst>
              <a:gd name="connsiteX0" fmla="*/ 0 w 10022400"/>
              <a:gd name="connsiteY0" fmla="*/ 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0 w 10022400"/>
              <a:gd name="connsiteY4" fmla="*/ 0 h 3751200"/>
              <a:gd name="connsiteX0" fmla="*/ 219075 w 10022400"/>
              <a:gd name="connsiteY0" fmla="*/ 36195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219075 w 10022400"/>
              <a:gd name="connsiteY4" fmla="*/ 361950 h 3751200"/>
              <a:gd name="connsiteX0" fmla="*/ 400050 w 10022400"/>
              <a:gd name="connsiteY0" fmla="*/ 26670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400050 w 10022400"/>
              <a:gd name="connsiteY4" fmla="*/ 266700 h 3751200"/>
              <a:gd name="connsiteX0" fmla="*/ 523875 w 10022400"/>
              <a:gd name="connsiteY0" fmla="*/ 24765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523875 w 10022400"/>
              <a:gd name="connsiteY4" fmla="*/ 247650 h 3751200"/>
              <a:gd name="connsiteX0" fmla="*/ 523875 w 10022400"/>
              <a:gd name="connsiteY0" fmla="*/ 200025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523875 w 10022400"/>
              <a:gd name="connsiteY4" fmla="*/ 200025 h 3751200"/>
              <a:gd name="connsiteX0" fmla="*/ 504825 w 10022400"/>
              <a:gd name="connsiteY0" fmla="*/ 15240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504825 w 10022400"/>
              <a:gd name="connsiteY4" fmla="*/ 152400 h 3751200"/>
              <a:gd name="connsiteX0" fmla="*/ 476250 w 10022400"/>
              <a:gd name="connsiteY0" fmla="*/ 161925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476250 w 10022400"/>
              <a:gd name="connsiteY4" fmla="*/ 161925 h 3751200"/>
              <a:gd name="connsiteX0" fmla="*/ 476250 w 10022400"/>
              <a:gd name="connsiteY0" fmla="*/ 0 h 3589275"/>
              <a:gd name="connsiteX1" fmla="*/ 9870000 w 10022400"/>
              <a:gd name="connsiteY1" fmla="*/ 19050 h 3589275"/>
              <a:gd name="connsiteX2" fmla="*/ 10022400 w 10022400"/>
              <a:gd name="connsiteY2" fmla="*/ 3589275 h 3589275"/>
              <a:gd name="connsiteX3" fmla="*/ 0 w 10022400"/>
              <a:gd name="connsiteY3" fmla="*/ 3589275 h 3589275"/>
              <a:gd name="connsiteX4" fmla="*/ 476250 w 10022400"/>
              <a:gd name="connsiteY4" fmla="*/ 0 h 3589275"/>
              <a:gd name="connsiteX0" fmla="*/ 476250 w 10022400"/>
              <a:gd name="connsiteY0" fmla="*/ 180975 h 3770250"/>
              <a:gd name="connsiteX1" fmla="*/ 9984300 w 10022400"/>
              <a:gd name="connsiteY1" fmla="*/ 0 h 3770250"/>
              <a:gd name="connsiteX2" fmla="*/ 10022400 w 10022400"/>
              <a:gd name="connsiteY2" fmla="*/ 3770250 h 3770250"/>
              <a:gd name="connsiteX3" fmla="*/ 0 w 10022400"/>
              <a:gd name="connsiteY3" fmla="*/ 3770250 h 3770250"/>
              <a:gd name="connsiteX4" fmla="*/ 476250 w 10022400"/>
              <a:gd name="connsiteY4" fmla="*/ 180975 h 3770250"/>
              <a:gd name="connsiteX0" fmla="*/ 476250 w 10022400"/>
              <a:gd name="connsiteY0" fmla="*/ 142875 h 3732150"/>
              <a:gd name="connsiteX1" fmla="*/ 9965250 w 10022400"/>
              <a:gd name="connsiteY1" fmla="*/ 0 h 3732150"/>
              <a:gd name="connsiteX2" fmla="*/ 10022400 w 10022400"/>
              <a:gd name="connsiteY2" fmla="*/ 3732150 h 3732150"/>
              <a:gd name="connsiteX3" fmla="*/ 0 w 10022400"/>
              <a:gd name="connsiteY3" fmla="*/ 3732150 h 3732150"/>
              <a:gd name="connsiteX4" fmla="*/ 476250 w 10022400"/>
              <a:gd name="connsiteY4" fmla="*/ 142875 h 3732150"/>
              <a:gd name="connsiteX0" fmla="*/ 476250 w 10022400"/>
              <a:gd name="connsiteY0" fmla="*/ 161925 h 3751200"/>
              <a:gd name="connsiteX1" fmla="*/ 9993825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476250 w 10022400"/>
              <a:gd name="connsiteY4" fmla="*/ 161925 h 3751200"/>
              <a:gd name="connsiteX0" fmla="*/ 295275 w 9841425"/>
              <a:gd name="connsiteY0" fmla="*/ 161925 h 3751200"/>
              <a:gd name="connsiteX1" fmla="*/ 9812850 w 9841425"/>
              <a:gd name="connsiteY1" fmla="*/ 0 h 3751200"/>
              <a:gd name="connsiteX2" fmla="*/ 9841425 w 9841425"/>
              <a:gd name="connsiteY2" fmla="*/ 3751200 h 3751200"/>
              <a:gd name="connsiteX3" fmla="*/ 0 w 9841425"/>
              <a:gd name="connsiteY3" fmla="*/ 3570225 h 3751200"/>
              <a:gd name="connsiteX4" fmla="*/ 295275 w 9841425"/>
              <a:gd name="connsiteY4" fmla="*/ 161925 h 3751200"/>
              <a:gd name="connsiteX0" fmla="*/ 419100 w 9965250"/>
              <a:gd name="connsiteY0" fmla="*/ 161925 h 3751200"/>
              <a:gd name="connsiteX1" fmla="*/ 9936675 w 9965250"/>
              <a:gd name="connsiteY1" fmla="*/ 0 h 3751200"/>
              <a:gd name="connsiteX2" fmla="*/ 9965250 w 9965250"/>
              <a:gd name="connsiteY2" fmla="*/ 3751200 h 3751200"/>
              <a:gd name="connsiteX3" fmla="*/ 0 w 9965250"/>
              <a:gd name="connsiteY3" fmla="*/ 3627375 h 3751200"/>
              <a:gd name="connsiteX4" fmla="*/ 419100 w 9965250"/>
              <a:gd name="connsiteY4" fmla="*/ 161925 h 3751200"/>
              <a:gd name="connsiteX0" fmla="*/ 457200 w 10003350"/>
              <a:gd name="connsiteY0" fmla="*/ 161925 h 3751200"/>
              <a:gd name="connsiteX1" fmla="*/ 9974775 w 10003350"/>
              <a:gd name="connsiteY1" fmla="*/ 0 h 3751200"/>
              <a:gd name="connsiteX2" fmla="*/ 10003350 w 10003350"/>
              <a:gd name="connsiteY2" fmla="*/ 3751200 h 3751200"/>
              <a:gd name="connsiteX3" fmla="*/ 0 w 10003350"/>
              <a:gd name="connsiteY3" fmla="*/ 3617850 h 3751200"/>
              <a:gd name="connsiteX4" fmla="*/ 457200 w 10003350"/>
              <a:gd name="connsiteY4" fmla="*/ 161925 h 3751200"/>
              <a:gd name="connsiteX0" fmla="*/ 466725 w 10012875"/>
              <a:gd name="connsiteY0" fmla="*/ 161925 h 3751200"/>
              <a:gd name="connsiteX1" fmla="*/ 9984300 w 10012875"/>
              <a:gd name="connsiteY1" fmla="*/ 0 h 3751200"/>
              <a:gd name="connsiteX2" fmla="*/ 10012875 w 10012875"/>
              <a:gd name="connsiteY2" fmla="*/ 3751200 h 3751200"/>
              <a:gd name="connsiteX3" fmla="*/ 0 w 10012875"/>
              <a:gd name="connsiteY3" fmla="*/ 3636900 h 3751200"/>
              <a:gd name="connsiteX4" fmla="*/ 466725 w 10012875"/>
              <a:gd name="connsiteY4" fmla="*/ 161925 h 3751200"/>
              <a:gd name="connsiteX0" fmla="*/ 447675 w 10012875"/>
              <a:gd name="connsiteY0" fmla="*/ 161925 h 3751200"/>
              <a:gd name="connsiteX1" fmla="*/ 9984300 w 10012875"/>
              <a:gd name="connsiteY1" fmla="*/ 0 h 3751200"/>
              <a:gd name="connsiteX2" fmla="*/ 10012875 w 10012875"/>
              <a:gd name="connsiteY2" fmla="*/ 3751200 h 3751200"/>
              <a:gd name="connsiteX3" fmla="*/ 0 w 10012875"/>
              <a:gd name="connsiteY3" fmla="*/ 3636900 h 3751200"/>
              <a:gd name="connsiteX4" fmla="*/ 447675 w 10012875"/>
              <a:gd name="connsiteY4" fmla="*/ 161925 h 3751200"/>
              <a:gd name="connsiteX0" fmla="*/ 438150 w 10012875"/>
              <a:gd name="connsiteY0" fmla="*/ 161925 h 3751200"/>
              <a:gd name="connsiteX1" fmla="*/ 9984300 w 10012875"/>
              <a:gd name="connsiteY1" fmla="*/ 0 h 3751200"/>
              <a:gd name="connsiteX2" fmla="*/ 10012875 w 10012875"/>
              <a:gd name="connsiteY2" fmla="*/ 3751200 h 3751200"/>
              <a:gd name="connsiteX3" fmla="*/ 0 w 10012875"/>
              <a:gd name="connsiteY3" fmla="*/ 3636900 h 3751200"/>
              <a:gd name="connsiteX4" fmla="*/ 438150 w 10012875"/>
              <a:gd name="connsiteY4" fmla="*/ 161925 h 3751200"/>
              <a:gd name="connsiteX0" fmla="*/ 438150 w 9984300"/>
              <a:gd name="connsiteY0" fmla="*/ 161925 h 3703575"/>
              <a:gd name="connsiteX1" fmla="*/ 9984300 w 9984300"/>
              <a:gd name="connsiteY1" fmla="*/ 0 h 3703575"/>
              <a:gd name="connsiteX2" fmla="*/ 9879525 w 9984300"/>
              <a:gd name="connsiteY2" fmla="*/ 3703575 h 3703575"/>
              <a:gd name="connsiteX3" fmla="*/ 0 w 9984300"/>
              <a:gd name="connsiteY3" fmla="*/ 3636900 h 3703575"/>
              <a:gd name="connsiteX4" fmla="*/ 438150 w 9984300"/>
              <a:gd name="connsiteY4" fmla="*/ 161925 h 3703575"/>
              <a:gd name="connsiteX0" fmla="*/ 438150 w 9984300"/>
              <a:gd name="connsiteY0" fmla="*/ 161925 h 3713100"/>
              <a:gd name="connsiteX1" fmla="*/ 9984300 w 9984300"/>
              <a:gd name="connsiteY1" fmla="*/ 0 h 3713100"/>
              <a:gd name="connsiteX2" fmla="*/ 9927150 w 9984300"/>
              <a:gd name="connsiteY2" fmla="*/ 3713100 h 3713100"/>
              <a:gd name="connsiteX3" fmla="*/ 0 w 9984300"/>
              <a:gd name="connsiteY3" fmla="*/ 3636900 h 3713100"/>
              <a:gd name="connsiteX4" fmla="*/ 438150 w 9984300"/>
              <a:gd name="connsiteY4" fmla="*/ 161925 h 3713100"/>
              <a:gd name="connsiteX0" fmla="*/ 438150 w 9984300"/>
              <a:gd name="connsiteY0" fmla="*/ 161925 h 3760725"/>
              <a:gd name="connsiteX1" fmla="*/ 9984300 w 9984300"/>
              <a:gd name="connsiteY1" fmla="*/ 0 h 3760725"/>
              <a:gd name="connsiteX2" fmla="*/ 9965250 w 9984300"/>
              <a:gd name="connsiteY2" fmla="*/ 3760725 h 3760725"/>
              <a:gd name="connsiteX3" fmla="*/ 0 w 9984300"/>
              <a:gd name="connsiteY3" fmla="*/ 3636900 h 3760725"/>
              <a:gd name="connsiteX4" fmla="*/ 438150 w 9984300"/>
              <a:gd name="connsiteY4" fmla="*/ 161925 h 3760725"/>
              <a:gd name="connsiteX0" fmla="*/ 438150 w 9984300"/>
              <a:gd name="connsiteY0" fmla="*/ 161925 h 3732150"/>
              <a:gd name="connsiteX1" fmla="*/ 9984300 w 9984300"/>
              <a:gd name="connsiteY1" fmla="*/ 0 h 3732150"/>
              <a:gd name="connsiteX2" fmla="*/ 9984300 w 9984300"/>
              <a:gd name="connsiteY2" fmla="*/ 3732150 h 3732150"/>
              <a:gd name="connsiteX3" fmla="*/ 0 w 9984300"/>
              <a:gd name="connsiteY3" fmla="*/ 3636900 h 3732150"/>
              <a:gd name="connsiteX4" fmla="*/ 438150 w 9984300"/>
              <a:gd name="connsiteY4" fmla="*/ 161925 h 3732150"/>
              <a:gd name="connsiteX0" fmla="*/ 438150 w 10012875"/>
              <a:gd name="connsiteY0" fmla="*/ 161925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38150 w 10012875"/>
              <a:gd name="connsiteY4" fmla="*/ 161925 h 3760725"/>
              <a:gd name="connsiteX0" fmla="*/ 466725 w 10012875"/>
              <a:gd name="connsiteY0" fmla="*/ 152400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66725 w 10012875"/>
              <a:gd name="connsiteY4" fmla="*/ 152400 h 3760725"/>
              <a:gd name="connsiteX0" fmla="*/ 457200 w 10012875"/>
              <a:gd name="connsiteY0" fmla="*/ 152400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57200 w 10012875"/>
              <a:gd name="connsiteY4" fmla="*/ 152400 h 3760725"/>
              <a:gd name="connsiteX0" fmla="*/ 438150 w 10012875"/>
              <a:gd name="connsiteY0" fmla="*/ 152400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38150 w 10012875"/>
              <a:gd name="connsiteY4" fmla="*/ 152400 h 376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2875" h="3760725">
                <a:moveTo>
                  <a:pt x="438150" y="152400"/>
                </a:moveTo>
                <a:lnTo>
                  <a:pt x="9984300" y="0"/>
                </a:lnTo>
                <a:lnTo>
                  <a:pt x="10012875" y="3760725"/>
                </a:lnTo>
                <a:lnTo>
                  <a:pt x="0" y="3636900"/>
                </a:lnTo>
                <a:lnTo>
                  <a:pt x="438150" y="1524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scene3d>
            <a:camera prst="perspectiveContrastingLeftFacing" fov="600000">
              <a:rot lat="21061425" lon="3660000" rev="20937095"/>
            </a:camera>
            <a:lightRig rig="threePt" dir="t"/>
          </a:scene3d>
          <a:sp3d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r">
              <a:defRPr lang="es-ES" sz="1500" baseline="0" dirty="0">
                <a:latin typeface="Calibri" panose="020F0502020204030204" pitchFamily="34" charset="0"/>
              </a:defRPr>
            </a:lvl1pPr>
            <a:lvl3pPr marL="670699" indent="0" algn="r">
              <a:buNone/>
              <a:defRPr sz="1500" b="1">
                <a:latin typeface="Calibri" panose="020F0502020204030204" pitchFamily="34" charset="0"/>
              </a:defRPr>
            </a:lvl3pPr>
            <a:lvl4pPr marL="1006048" indent="0">
              <a:buNone/>
              <a:defRPr/>
            </a:lvl4pPr>
          </a:lstStyle>
          <a:p>
            <a:pPr lvl="0" algn="ctr" defTabSz="894467"/>
            <a:r>
              <a:rPr lang="es-ES" dirty="0" err="1" smtClean="0"/>
              <a:t>Image</a:t>
            </a:r>
            <a:r>
              <a:rPr lang="es-ES" dirty="0" smtClean="0"/>
              <a:t> </a:t>
            </a:r>
            <a:r>
              <a:rPr lang="es-ES" dirty="0" err="1" smtClean="0"/>
              <a:t>holder</a:t>
            </a:r>
            <a:endParaRPr lang="es-ES" dirty="0"/>
          </a:p>
        </p:txBody>
      </p:sp>
      <p:sp>
        <p:nvSpPr>
          <p:cNvPr id="19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84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0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51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9221" indent="0" algn="ctr">
              <a:buNone/>
              <a:defRPr sz="700"/>
            </a:lvl2pPr>
            <a:lvl3pPr marL="338453" indent="0" algn="ctr">
              <a:buNone/>
              <a:defRPr sz="700"/>
            </a:lvl3pPr>
            <a:lvl4pPr marL="507681" indent="0" algn="ctr">
              <a:buNone/>
              <a:defRPr sz="600"/>
            </a:lvl4pPr>
            <a:lvl5pPr marL="676911" indent="0" algn="ctr">
              <a:buNone/>
              <a:defRPr sz="600"/>
            </a:lvl5pPr>
            <a:lvl6pPr marL="846136" indent="0" algn="ctr">
              <a:buNone/>
              <a:defRPr sz="600"/>
            </a:lvl6pPr>
            <a:lvl7pPr marL="1015359" indent="0" algn="ctr">
              <a:buNone/>
              <a:defRPr sz="600"/>
            </a:lvl7pPr>
            <a:lvl8pPr marL="1184586" indent="0" algn="ctr">
              <a:buNone/>
              <a:defRPr sz="600"/>
            </a:lvl8pPr>
            <a:lvl9pPr marL="1353815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864" tIns="16904" rIns="33864" bIns="16904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9446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3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64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2" grpId="0"/>
    </p:bldLst>
  </p:timing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28957" y="1053066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2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2552532" y="1053066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3" name="2 Marcador de posición de imagen"/>
          <p:cNvSpPr>
            <a:spLocks noGrp="1"/>
          </p:cNvSpPr>
          <p:nvPr>
            <p:ph type="pic" sz="quarter" idx="15"/>
          </p:nvPr>
        </p:nvSpPr>
        <p:spPr>
          <a:xfrm>
            <a:off x="4576107" y="1053066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4" name="2 Marcador de posición de imagen"/>
          <p:cNvSpPr>
            <a:spLocks noGrp="1"/>
          </p:cNvSpPr>
          <p:nvPr>
            <p:ph type="pic" sz="quarter" idx="16"/>
          </p:nvPr>
        </p:nvSpPr>
        <p:spPr>
          <a:xfrm>
            <a:off x="6599682" y="1053066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84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51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9221" indent="0" algn="ctr">
              <a:buNone/>
              <a:defRPr sz="700"/>
            </a:lvl2pPr>
            <a:lvl3pPr marL="338453" indent="0" algn="ctr">
              <a:buNone/>
              <a:defRPr sz="700"/>
            </a:lvl3pPr>
            <a:lvl4pPr marL="507681" indent="0" algn="ctr">
              <a:buNone/>
              <a:defRPr sz="600"/>
            </a:lvl4pPr>
            <a:lvl5pPr marL="676911" indent="0" algn="ctr">
              <a:buNone/>
              <a:defRPr sz="600"/>
            </a:lvl5pPr>
            <a:lvl6pPr marL="846136" indent="0" algn="ctr">
              <a:buNone/>
              <a:defRPr sz="600"/>
            </a:lvl6pPr>
            <a:lvl7pPr marL="1015359" indent="0" algn="ctr">
              <a:buNone/>
              <a:defRPr sz="600"/>
            </a:lvl7pPr>
            <a:lvl8pPr marL="1184586" indent="0" algn="ctr">
              <a:buNone/>
              <a:defRPr sz="600"/>
            </a:lvl8pPr>
            <a:lvl9pPr marL="1353815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8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864" tIns="16904" rIns="33864" bIns="16904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9446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9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2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/>
      <p:bldP spid="19" grpId="0"/>
    </p:bldLst>
  </p:timing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2278316" y="496460"/>
            <a:ext cx="6192047" cy="2395973"/>
          </a:xfrm>
          <a:prstGeom prst="rect">
            <a:avLst/>
          </a:prstGeom>
          <a:solidFill>
            <a:schemeClr val="bg1">
              <a:lumMod val="85000"/>
            </a:schemeClr>
          </a:solidFill>
          <a:ln w="257175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64" tIns="16904" rIns="33864" bIns="169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94467"/>
            <a:endParaRPr lang="es-SV" dirty="0"/>
          </a:p>
        </p:txBody>
      </p:sp>
      <p:sp>
        <p:nvSpPr>
          <p:cNvPr id="11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163094" y="1971777"/>
            <a:ext cx="2684975" cy="1737249"/>
          </a:xfrm>
          <a:prstGeom prst="rect">
            <a:avLst/>
          </a:prstGeom>
          <a:solidFill>
            <a:schemeClr val="bg1">
              <a:lumMod val="85000"/>
            </a:schemeClr>
          </a:solidFill>
          <a:ln w="257175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64" tIns="16904" rIns="33864" bIns="169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94467"/>
            <a:endParaRPr lang="es-SV" dirty="0"/>
          </a:p>
        </p:txBody>
      </p:sp>
      <p:sp>
        <p:nvSpPr>
          <p:cNvPr id="9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69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9" grpId="0"/>
    </p:bldLst>
  </p:timing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864" tIns="16904" rIns="33864" bIns="16904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9446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1589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55847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1120508"/>
            <a:ext cx="9144000" cy="276748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864" tIns="16904" rIns="33864" bIns="16904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9446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5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6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384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8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51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9221" indent="0" algn="ctr">
              <a:buNone/>
              <a:defRPr sz="700"/>
            </a:lvl2pPr>
            <a:lvl3pPr marL="338453" indent="0" algn="ctr">
              <a:buNone/>
              <a:defRPr sz="700"/>
            </a:lvl3pPr>
            <a:lvl4pPr marL="507681" indent="0" algn="ctr">
              <a:buNone/>
              <a:defRPr sz="600"/>
            </a:lvl4pPr>
            <a:lvl5pPr marL="676911" indent="0" algn="ctr">
              <a:buNone/>
              <a:defRPr sz="600"/>
            </a:lvl5pPr>
            <a:lvl6pPr marL="846136" indent="0" algn="ctr">
              <a:buNone/>
              <a:defRPr sz="600"/>
            </a:lvl6pPr>
            <a:lvl7pPr marL="1015359" indent="0" algn="ctr">
              <a:buNone/>
              <a:defRPr sz="600"/>
            </a:lvl7pPr>
            <a:lvl8pPr marL="1184586" indent="0" algn="ctr">
              <a:buNone/>
              <a:defRPr sz="600"/>
            </a:lvl8pPr>
            <a:lvl9pPr marL="1353815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61419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7" grpId="0"/>
      <p:bldP spid="8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122024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0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864" tIns="16904" rIns="33864" bIns="16904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94467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1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4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29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  <p:bldP spid="11" grpId="0"/>
    </p:bldLst>
  </p:timing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107145" y="136761"/>
            <a:ext cx="4929713" cy="414338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000" b="1">
                <a:solidFill>
                  <a:srgbClr val="303B45"/>
                </a:solidFill>
              </a:defRPr>
            </a:lvl1pPr>
          </a:lstStyle>
          <a:p>
            <a:pPr lvl="0"/>
            <a:r>
              <a:rPr kumimoji="1" lang="en-US" altLang="zh-CN" sz="2000" b="1" dirty="0"/>
              <a:t>CLICK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HERE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TO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ADD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YOUR</a:t>
            </a:r>
            <a:r>
              <a:rPr kumimoji="1" lang="zh-CN" altLang="en-US" sz="2000" b="1" dirty="0"/>
              <a:t> </a:t>
            </a:r>
            <a:r>
              <a:rPr kumimoji="1" lang="en-US" altLang="zh-CN" sz="2000" b="1" dirty="0"/>
              <a:t>TITLE</a:t>
            </a:r>
            <a:endParaRPr kumimoji="1" lang="zh-CN" altLang="en-US" dirty="0"/>
          </a:p>
        </p:txBody>
      </p:sp>
      <p:cxnSp>
        <p:nvCxnSpPr>
          <p:cNvPr id="9" name="直线连接符 8"/>
          <p:cNvCxnSpPr/>
          <p:nvPr userDrawn="1"/>
        </p:nvCxnSpPr>
        <p:spPr>
          <a:xfrm>
            <a:off x="343974" y="343929"/>
            <a:ext cx="1763170" cy="0"/>
          </a:xfrm>
          <a:prstGeom prst="line">
            <a:avLst/>
          </a:prstGeom>
          <a:ln w="76200" cmpd="tri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 userDrawn="1"/>
        </p:nvCxnSpPr>
        <p:spPr>
          <a:xfrm>
            <a:off x="7036857" y="343929"/>
            <a:ext cx="1763170" cy="0"/>
          </a:xfrm>
          <a:prstGeom prst="line">
            <a:avLst/>
          </a:prstGeom>
          <a:ln w="76200" cmpd="tri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 userDrawn="1"/>
        </p:nvCxnSpPr>
        <p:spPr>
          <a:xfrm>
            <a:off x="343974" y="4843943"/>
            <a:ext cx="8456053" cy="0"/>
          </a:xfrm>
          <a:prstGeom prst="line">
            <a:avLst/>
          </a:prstGeom>
          <a:ln w="76200" cmpd="tri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570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7"/>
          <p:cNvSpPr txBox="1">
            <a:spLocks/>
          </p:cNvSpPr>
          <p:nvPr userDrawn="1"/>
        </p:nvSpPr>
        <p:spPr>
          <a:xfrm>
            <a:off x="494253" y="193675"/>
            <a:ext cx="3958476" cy="396876"/>
          </a:xfrm>
          <a:prstGeom prst="rect">
            <a:avLst/>
          </a:prstGeom>
          <a:ln w="12700" cmpd="sng">
            <a:solidFill>
              <a:schemeClr val="accent2"/>
            </a:solidFill>
          </a:ln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kumimoji="1" lang="zh-CN" altLang="en-US" sz="1800" dirty="0">
              <a:solidFill>
                <a:srgbClr val="0084DA"/>
              </a:solidFill>
              <a:latin typeface="Century Gothic"/>
              <a:ea typeface="微软雅黑" charset="0"/>
            </a:endParaRPr>
          </a:p>
        </p:txBody>
      </p:sp>
      <p:sp>
        <p:nvSpPr>
          <p:cNvPr id="13" name="文本占位符 7"/>
          <p:cNvSpPr txBox="1">
            <a:spLocks/>
          </p:cNvSpPr>
          <p:nvPr userDrawn="1"/>
        </p:nvSpPr>
        <p:spPr>
          <a:xfrm>
            <a:off x="8539944" y="128661"/>
            <a:ext cx="604056" cy="462191"/>
          </a:xfrm>
          <a:prstGeom prst="rect">
            <a:avLst/>
          </a:prstGeom>
          <a:solidFill>
            <a:schemeClr val="accent2"/>
          </a:solidFill>
        </p:spPr>
        <p:txBody>
          <a:bodyPr vert="horz" anchor="ctr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kumimoji="1" lang="zh-CN" altLang="en-US" sz="1800" dirty="0">
              <a:latin typeface="Century Gothic"/>
              <a:ea typeface="微软雅黑" charset="0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1" y="193675"/>
            <a:ext cx="282575" cy="397177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kumimoji="1" lang="zh-CN" altLang="en-US" sz="1800" kern="0">
              <a:solidFill>
                <a:srgbClr val="397E9E"/>
              </a:solidFill>
              <a:latin typeface="Century Gothic"/>
              <a:ea typeface="微软雅黑" charset="0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37787" y="193675"/>
            <a:ext cx="94387" cy="397177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kumimoji="1" lang="zh-CN" altLang="en-US" sz="1800" kern="0">
              <a:solidFill>
                <a:srgbClr val="397E9E"/>
              </a:solidFill>
              <a:latin typeface="Century Gothic"/>
              <a:ea typeface="微软雅黑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8539164" y="128589"/>
            <a:ext cx="604837" cy="4619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 hasCustomPrompt="1"/>
          </p:nvPr>
        </p:nvSpPr>
        <p:spPr>
          <a:xfrm>
            <a:off x="494253" y="193676"/>
            <a:ext cx="3958477" cy="3968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384561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/>
          <p:cNvSpPr>
            <a:spLocks noGrp="1"/>
          </p:cNvSpPr>
          <p:nvPr>
            <p:ph type="pic" sz="quarter" idx="10" hasCustomPrompt="1"/>
          </p:nvPr>
        </p:nvSpPr>
        <p:spPr>
          <a:xfrm>
            <a:off x="2623348" y="1531980"/>
            <a:ext cx="3754584" cy="1410109"/>
          </a:xfrm>
          <a:custGeom>
            <a:avLst/>
            <a:gdLst>
              <a:gd name="connsiteX0" fmla="*/ 0 w 10022400"/>
              <a:gd name="connsiteY0" fmla="*/ 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0 w 10022400"/>
              <a:gd name="connsiteY4" fmla="*/ 0 h 3751200"/>
              <a:gd name="connsiteX0" fmla="*/ 219075 w 10022400"/>
              <a:gd name="connsiteY0" fmla="*/ 36195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219075 w 10022400"/>
              <a:gd name="connsiteY4" fmla="*/ 361950 h 3751200"/>
              <a:gd name="connsiteX0" fmla="*/ 400050 w 10022400"/>
              <a:gd name="connsiteY0" fmla="*/ 26670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400050 w 10022400"/>
              <a:gd name="connsiteY4" fmla="*/ 266700 h 3751200"/>
              <a:gd name="connsiteX0" fmla="*/ 523875 w 10022400"/>
              <a:gd name="connsiteY0" fmla="*/ 24765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523875 w 10022400"/>
              <a:gd name="connsiteY4" fmla="*/ 247650 h 3751200"/>
              <a:gd name="connsiteX0" fmla="*/ 523875 w 10022400"/>
              <a:gd name="connsiteY0" fmla="*/ 200025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523875 w 10022400"/>
              <a:gd name="connsiteY4" fmla="*/ 200025 h 3751200"/>
              <a:gd name="connsiteX0" fmla="*/ 504825 w 10022400"/>
              <a:gd name="connsiteY0" fmla="*/ 15240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504825 w 10022400"/>
              <a:gd name="connsiteY4" fmla="*/ 152400 h 3751200"/>
              <a:gd name="connsiteX0" fmla="*/ 476250 w 10022400"/>
              <a:gd name="connsiteY0" fmla="*/ 161925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476250 w 10022400"/>
              <a:gd name="connsiteY4" fmla="*/ 161925 h 3751200"/>
              <a:gd name="connsiteX0" fmla="*/ 476250 w 10022400"/>
              <a:gd name="connsiteY0" fmla="*/ 0 h 3589275"/>
              <a:gd name="connsiteX1" fmla="*/ 9870000 w 10022400"/>
              <a:gd name="connsiteY1" fmla="*/ 19050 h 3589275"/>
              <a:gd name="connsiteX2" fmla="*/ 10022400 w 10022400"/>
              <a:gd name="connsiteY2" fmla="*/ 3589275 h 3589275"/>
              <a:gd name="connsiteX3" fmla="*/ 0 w 10022400"/>
              <a:gd name="connsiteY3" fmla="*/ 3589275 h 3589275"/>
              <a:gd name="connsiteX4" fmla="*/ 476250 w 10022400"/>
              <a:gd name="connsiteY4" fmla="*/ 0 h 3589275"/>
              <a:gd name="connsiteX0" fmla="*/ 476250 w 10022400"/>
              <a:gd name="connsiteY0" fmla="*/ 180975 h 3770250"/>
              <a:gd name="connsiteX1" fmla="*/ 9984300 w 10022400"/>
              <a:gd name="connsiteY1" fmla="*/ 0 h 3770250"/>
              <a:gd name="connsiteX2" fmla="*/ 10022400 w 10022400"/>
              <a:gd name="connsiteY2" fmla="*/ 3770250 h 3770250"/>
              <a:gd name="connsiteX3" fmla="*/ 0 w 10022400"/>
              <a:gd name="connsiteY3" fmla="*/ 3770250 h 3770250"/>
              <a:gd name="connsiteX4" fmla="*/ 476250 w 10022400"/>
              <a:gd name="connsiteY4" fmla="*/ 180975 h 3770250"/>
              <a:gd name="connsiteX0" fmla="*/ 476250 w 10022400"/>
              <a:gd name="connsiteY0" fmla="*/ 142875 h 3732150"/>
              <a:gd name="connsiteX1" fmla="*/ 9965250 w 10022400"/>
              <a:gd name="connsiteY1" fmla="*/ 0 h 3732150"/>
              <a:gd name="connsiteX2" fmla="*/ 10022400 w 10022400"/>
              <a:gd name="connsiteY2" fmla="*/ 3732150 h 3732150"/>
              <a:gd name="connsiteX3" fmla="*/ 0 w 10022400"/>
              <a:gd name="connsiteY3" fmla="*/ 3732150 h 3732150"/>
              <a:gd name="connsiteX4" fmla="*/ 476250 w 10022400"/>
              <a:gd name="connsiteY4" fmla="*/ 142875 h 3732150"/>
              <a:gd name="connsiteX0" fmla="*/ 476250 w 10022400"/>
              <a:gd name="connsiteY0" fmla="*/ 161925 h 3751200"/>
              <a:gd name="connsiteX1" fmla="*/ 9993825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476250 w 10022400"/>
              <a:gd name="connsiteY4" fmla="*/ 161925 h 3751200"/>
              <a:gd name="connsiteX0" fmla="*/ 295275 w 9841425"/>
              <a:gd name="connsiteY0" fmla="*/ 161925 h 3751200"/>
              <a:gd name="connsiteX1" fmla="*/ 9812850 w 9841425"/>
              <a:gd name="connsiteY1" fmla="*/ 0 h 3751200"/>
              <a:gd name="connsiteX2" fmla="*/ 9841425 w 9841425"/>
              <a:gd name="connsiteY2" fmla="*/ 3751200 h 3751200"/>
              <a:gd name="connsiteX3" fmla="*/ 0 w 9841425"/>
              <a:gd name="connsiteY3" fmla="*/ 3570225 h 3751200"/>
              <a:gd name="connsiteX4" fmla="*/ 295275 w 9841425"/>
              <a:gd name="connsiteY4" fmla="*/ 161925 h 3751200"/>
              <a:gd name="connsiteX0" fmla="*/ 419100 w 9965250"/>
              <a:gd name="connsiteY0" fmla="*/ 161925 h 3751200"/>
              <a:gd name="connsiteX1" fmla="*/ 9936675 w 9965250"/>
              <a:gd name="connsiteY1" fmla="*/ 0 h 3751200"/>
              <a:gd name="connsiteX2" fmla="*/ 9965250 w 9965250"/>
              <a:gd name="connsiteY2" fmla="*/ 3751200 h 3751200"/>
              <a:gd name="connsiteX3" fmla="*/ 0 w 9965250"/>
              <a:gd name="connsiteY3" fmla="*/ 3627375 h 3751200"/>
              <a:gd name="connsiteX4" fmla="*/ 419100 w 9965250"/>
              <a:gd name="connsiteY4" fmla="*/ 161925 h 3751200"/>
              <a:gd name="connsiteX0" fmla="*/ 457200 w 10003350"/>
              <a:gd name="connsiteY0" fmla="*/ 161925 h 3751200"/>
              <a:gd name="connsiteX1" fmla="*/ 9974775 w 10003350"/>
              <a:gd name="connsiteY1" fmla="*/ 0 h 3751200"/>
              <a:gd name="connsiteX2" fmla="*/ 10003350 w 10003350"/>
              <a:gd name="connsiteY2" fmla="*/ 3751200 h 3751200"/>
              <a:gd name="connsiteX3" fmla="*/ 0 w 10003350"/>
              <a:gd name="connsiteY3" fmla="*/ 3617850 h 3751200"/>
              <a:gd name="connsiteX4" fmla="*/ 457200 w 10003350"/>
              <a:gd name="connsiteY4" fmla="*/ 161925 h 3751200"/>
              <a:gd name="connsiteX0" fmla="*/ 466725 w 10012875"/>
              <a:gd name="connsiteY0" fmla="*/ 161925 h 3751200"/>
              <a:gd name="connsiteX1" fmla="*/ 9984300 w 10012875"/>
              <a:gd name="connsiteY1" fmla="*/ 0 h 3751200"/>
              <a:gd name="connsiteX2" fmla="*/ 10012875 w 10012875"/>
              <a:gd name="connsiteY2" fmla="*/ 3751200 h 3751200"/>
              <a:gd name="connsiteX3" fmla="*/ 0 w 10012875"/>
              <a:gd name="connsiteY3" fmla="*/ 3636900 h 3751200"/>
              <a:gd name="connsiteX4" fmla="*/ 466725 w 10012875"/>
              <a:gd name="connsiteY4" fmla="*/ 161925 h 3751200"/>
              <a:gd name="connsiteX0" fmla="*/ 447675 w 10012875"/>
              <a:gd name="connsiteY0" fmla="*/ 161925 h 3751200"/>
              <a:gd name="connsiteX1" fmla="*/ 9984300 w 10012875"/>
              <a:gd name="connsiteY1" fmla="*/ 0 h 3751200"/>
              <a:gd name="connsiteX2" fmla="*/ 10012875 w 10012875"/>
              <a:gd name="connsiteY2" fmla="*/ 3751200 h 3751200"/>
              <a:gd name="connsiteX3" fmla="*/ 0 w 10012875"/>
              <a:gd name="connsiteY3" fmla="*/ 3636900 h 3751200"/>
              <a:gd name="connsiteX4" fmla="*/ 447675 w 10012875"/>
              <a:gd name="connsiteY4" fmla="*/ 161925 h 3751200"/>
              <a:gd name="connsiteX0" fmla="*/ 438150 w 10012875"/>
              <a:gd name="connsiteY0" fmla="*/ 161925 h 3751200"/>
              <a:gd name="connsiteX1" fmla="*/ 9984300 w 10012875"/>
              <a:gd name="connsiteY1" fmla="*/ 0 h 3751200"/>
              <a:gd name="connsiteX2" fmla="*/ 10012875 w 10012875"/>
              <a:gd name="connsiteY2" fmla="*/ 3751200 h 3751200"/>
              <a:gd name="connsiteX3" fmla="*/ 0 w 10012875"/>
              <a:gd name="connsiteY3" fmla="*/ 3636900 h 3751200"/>
              <a:gd name="connsiteX4" fmla="*/ 438150 w 10012875"/>
              <a:gd name="connsiteY4" fmla="*/ 161925 h 3751200"/>
              <a:gd name="connsiteX0" fmla="*/ 438150 w 9984300"/>
              <a:gd name="connsiteY0" fmla="*/ 161925 h 3703575"/>
              <a:gd name="connsiteX1" fmla="*/ 9984300 w 9984300"/>
              <a:gd name="connsiteY1" fmla="*/ 0 h 3703575"/>
              <a:gd name="connsiteX2" fmla="*/ 9879525 w 9984300"/>
              <a:gd name="connsiteY2" fmla="*/ 3703575 h 3703575"/>
              <a:gd name="connsiteX3" fmla="*/ 0 w 9984300"/>
              <a:gd name="connsiteY3" fmla="*/ 3636900 h 3703575"/>
              <a:gd name="connsiteX4" fmla="*/ 438150 w 9984300"/>
              <a:gd name="connsiteY4" fmla="*/ 161925 h 3703575"/>
              <a:gd name="connsiteX0" fmla="*/ 438150 w 9984300"/>
              <a:gd name="connsiteY0" fmla="*/ 161925 h 3713100"/>
              <a:gd name="connsiteX1" fmla="*/ 9984300 w 9984300"/>
              <a:gd name="connsiteY1" fmla="*/ 0 h 3713100"/>
              <a:gd name="connsiteX2" fmla="*/ 9927150 w 9984300"/>
              <a:gd name="connsiteY2" fmla="*/ 3713100 h 3713100"/>
              <a:gd name="connsiteX3" fmla="*/ 0 w 9984300"/>
              <a:gd name="connsiteY3" fmla="*/ 3636900 h 3713100"/>
              <a:gd name="connsiteX4" fmla="*/ 438150 w 9984300"/>
              <a:gd name="connsiteY4" fmla="*/ 161925 h 3713100"/>
              <a:gd name="connsiteX0" fmla="*/ 438150 w 9984300"/>
              <a:gd name="connsiteY0" fmla="*/ 161925 h 3760725"/>
              <a:gd name="connsiteX1" fmla="*/ 9984300 w 9984300"/>
              <a:gd name="connsiteY1" fmla="*/ 0 h 3760725"/>
              <a:gd name="connsiteX2" fmla="*/ 9965250 w 9984300"/>
              <a:gd name="connsiteY2" fmla="*/ 3760725 h 3760725"/>
              <a:gd name="connsiteX3" fmla="*/ 0 w 9984300"/>
              <a:gd name="connsiteY3" fmla="*/ 3636900 h 3760725"/>
              <a:gd name="connsiteX4" fmla="*/ 438150 w 9984300"/>
              <a:gd name="connsiteY4" fmla="*/ 161925 h 3760725"/>
              <a:gd name="connsiteX0" fmla="*/ 438150 w 9984300"/>
              <a:gd name="connsiteY0" fmla="*/ 161925 h 3732150"/>
              <a:gd name="connsiteX1" fmla="*/ 9984300 w 9984300"/>
              <a:gd name="connsiteY1" fmla="*/ 0 h 3732150"/>
              <a:gd name="connsiteX2" fmla="*/ 9984300 w 9984300"/>
              <a:gd name="connsiteY2" fmla="*/ 3732150 h 3732150"/>
              <a:gd name="connsiteX3" fmla="*/ 0 w 9984300"/>
              <a:gd name="connsiteY3" fmla="*/ 3636900 h 3732150"/>
              <a:gd name="connsiteX4" fmla="*/ 438150 w 9984300"/>
              <a:gd name="connsiteY4" fmla="*/ 161925 h 3732150"/>
              <a:gd name="connsiteX0" fmla="*/ 438150 w 10012875"/>
              <a:gd name="connsiteY0" fmla="*/ 161925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38150 w 10012875"/>
              <a:gd name="connsiteY4" fmla="*/ 161925 h 3760725"/>
              <a:gd name="connsiteX0" fmla="*/ 466725 w 10012875"/>
              <a:gd name="connsiteY0" fmla="*/ 152400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66725 w 10012875"/>
              <a:gd name="connsiteY4" fmla="*/ 152400 h 3760725"/>
              <a:gd name="connsiteX0" fmla="*/ 457200 w 10012875"/>
              <a:gd name="connsiteY0" fmla="*/ 152400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57200 w 10012875"/>
              <a:gd name="connsiteY4" fmla="*/ 152400 h 3760725"/>
              <a:gd name="connsiteX0" fmla="*/ 438150 w 10012875"/>
              <a:gd name="connsiteY0" fmla="*/ 152400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38150 w 10012875"/>
              <a:gd name="connsiteY4" fmla="*/ 152400 h 376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2875" h="3760725">
                <a:moveTo>
                  <a:pt x="438150" y="152400"/>
                </a:moveTo>
                <a:lnTo>
                  <a:pt x="9984300" y="0"/>
                </a:lnTo>
                <a:lnTo>
                  <a:pt x="10012875" y="3760725"/>
                </a:lnTo>
                <a:lnTo>
                  <a:pt x="0" y="3636900"/>
                </a:lnTo>
                <a:lnTo>
                  <a:pt x="438150" y="1524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scene3d>
            <a:camera prst="perspectiveContrastingLeftFacing" fov="600000">
              <a:rot lat="21061425" lon="3660000" rev="20937095"/>
            </a:camera>
            <a:lightRig rig="threePt" dir="t"/>
          </a:scene3d>
          <a:sp3d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r">
              <a:defRPr lang="es-ES" sz="1500" baseline="0" dirty="0">
                <a:latin typeface="Calibri" panose="020F0502020204030204" pitchFamily="34" charset="0"/>
              </a:defRPr>
            </a:lvl1pPr>
            <a:lvl3pPr marL="651223" indent="0" algn="r">
              <a:buNone/>
              <a:defRPr sz="1500" b="1">
                <a:latin typeface="Calibri" panose="020F0502020204030204" pitchFamily="34" charset="0"/>
              </a:defRPr>
            </a:lvl3pPr>
            <a:lvl4pPr marL="976831" indent="0">
              <a:buNone/>
              <a:defRPr/>
            </a:lvl4pPr>
          </a:lstStyle>
          <a:p>
            <a:pPr lvl="0" algn="ctr" defTabSz="868492"/>
            <a:r>
              <a:rPr lang="es-ES" dirty="0" err="1" smtClean="0"/>
              <a:t>Image</a:t>
            </a:r>
            <a:r>
              <a:rPr lang="es-ES" dirty="0" smtClean="0"/>
              <a:t> </a:t>
            </a:r>
            <a:r>
              <a:rPr lang="es-ES" dirty="0" err="1" smtClean="0"/>
              <a:t>holder</a:t>
            </a:r>
            <a:endParaRPr lang="es-ES" dirty="0"/>
          </a:p>
        </p:txBody>
      </p:sp>
      <p:sp>
        <p:nvSpPr>
          <p:cNvPr id="19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2862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0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87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321" indent="0" algn="ctr">
              <a:buNone/>
              <a:defRPr sz="700"/>
            </a:lvl2pPr>
            <a:lvl3pPr marL="328628" indent="0" algn="ctr">
              <a:buNone/>
              <a:defRPr sz="700"/>
            </a:lvl3pPr>
            <a:lvl4pPr marL="492934" indent="0" algn="ctr">
              <a:buNone/>
              <a:defRPr sz="600"/>
            </a:lvl4pPr>
            <a:lvl5pPr marL="657248" indent="0" algn="ctr">
              <a:buNone/>
              <a:defRPr sz="600"/>
            </a:lvl5pPr>
            <a:lvl6pPr marL="821564" indent="0" algn="ctr">
              <a:buNone/>
              <a:defRPr sz="600"/>
            </a:lvl6pPr>
            <a:lvl7pPr marL="985873" indent="0" algn="ctr">
              <a:buNone/>
              <a:defRPr sz="600"/>
            </a:lvl7pPr>
            <a:lvl8pPr marL="1150187" indent="0" algn="ctr">
              <a:buNone/>
              <a:defRPr sz="600"/>
            </a:lvl8pPr>
            <a:lvl9pPr marL="1314501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12" tIns="16487" rIns="32912" bIns="16487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849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3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40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2" grpId="0"/>
    </p:bldLst>
  </p:timing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6"/>
          <p:cNvCxnSpPr/>
          <p:nvPr userDrawn="1"/>
        </p:nvCxnSpPr>
        <p:spPr>
          <a:xfrm>
            <a:off x="442435" y="588015"/>
            <a:ext cx="149262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 userDrawn="1"/>
        </p:nvSpPr>
        <p:spPr>
          <a:xfrm>
            <a:off x="0" y="275373"/>
            <a:ext cx="322730" cy="6051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442435" y="190839"/>
            <a:ext cx="3254921" cy="39717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zh-CN" altLang="en-US" dirty="0"/>
              <a:t>点击</a:t>
            </a:r>
            <a:r>
              <a:rPr kumimoji="1" lang="zh-CN" altLang="en-US"/>
              <a:t>此处添加标题</a:t>
            </a:r>
            <a:endParaRPr kumimoji="1" lang="zh-CN" altLang="en-US" dirty="0"/>
          </a:p>
        </p:txBody>
      </p:sp>
      <p:sp>
        <p:nvSpPr>
          <p:cNvPr id="5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442433" y="577931"/>
            <a:ext cx="3254923" cy="397177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1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3713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8408727"/>
      </p:ext>
    </p:extLst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7204AB-EE9D-418B-90BC-B1900987CF8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61370"/>
      </p:ext>
    </p:extLst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7250F7-4488-4A3C-B8B9-65EE43F3DD6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5928403"/>
      </p:ext>
    </p:extLst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990" tIns="16976" rIns="33990" bIns="1697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9796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124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98792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ank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977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33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9887" indent="0" algn="ctr">
              <a:buNone/>
              <a:defRPr sz="700"/>
            </a:lvl2pPr>
            <a:lvl3pPr marL="339775" indent="0" algn="ctr">
              <a:buNone/>
              <a:defRPr sz="700"/>
            </a:lvl3pPr>
            <a:lvl4pPr marL="509663" indent="0" algn="ctr">
              <a:buNone/>
              <a:defRPr sz="600"/>
            </a:lvl4pPr>
            <a:lvl5pPr marL="679557" indent="0" algn="ctr">
              <a:buNone/>
              <a:defRPr sz="600"/>
            </a:lvl5pPr>
            <a:lvl6pPr marL="849441" indent="0" algn="ctr">
              <a:buNone/>
              <a:defRPr sz="600"/>
            </a:lvl6pPr>
            <a:lvl7pPr marL="1019327" indent="0" algn="ctr">
              <a:buNone/>
              <a:defRPr sz="600"/>
            </a:lvl7pPr>
            <a:lvl8pPr marL="1189216" indent="0" algn="ctr">
              <a:buNone/>
              <a:defRPr sz="600"/>
            </a:lvl8pPr>
            <a:lvl9pPr marL="135910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06574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ank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545754" y="243478"/>
            <a:ext cx="6117686" cy="380082"/>
          </a:xfrm>
        </p:spPr>
        <p:txBody>
          <a:bodyPr anchor="b">
            <a:normAutofit/>
          </a:bodyPr>
          <a:lstStyle>
            <a:lvl1pPr marL="0" algn="r" defTabSz="33977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6256364" y="601833"/>
            <a:ext cx="2396360" cy="173033"/>
          </a:xfrm>
        </p:spPr>
        <p:txBody>
          <a:bodyPr anchor="ctr">
            <a:normAutofit/>
          </a:bodyPr>
          <a:lstStyle>
            <a:lvl1pPr marL="0" indent="0" algn="r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9887" indent="0" algn="ctr">
              <a:buNone/>
              <a:defRPr sz="700"/>
            </a:lvl2pPr>
            <a:lvl3pPr marL="339775" indent="0" algn="ctr">
              <a:buNone/>
              <a:defRPr sz="700"/>
            </a:lvl3pPr>
            <a:lvl4pPr marL="509663" indent="0" algn="ctr">
              <a:buNone/>
              <a:defRPr sz="600"/>
            </a:lvl4pPr>
            <a:lvl5pPr marL="679557" indent="0" algn="ctr">
              <a:buNone/>
              <a:defRPr sz="600"/>
            </a:lvl5pPr>
            <a:lvl6pPr marL="849441" indent="0" algn="ctr">
              <a:buNone/>
              <a:defRPr sz="600"/>
            </a:lvl6pPr>
            <a:lvl7pPr marL="1019327" indent="0" algn="ctr">
              <a:buNone/>
              <a:defRPr sz="600"/>
            </a:lvl7pPr>
            <a:lvl8pPr marL="1189216" indent="0" algn="ctr">
              <a:buNone/>
              <a:defRPr sz="600"/>
            </a:lvl8pPr>
            <a:lvl9pPr marL="135910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35816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977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33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9887" indent="0" algn="ctr">
              <a:buNone/>
              <a:defRPr sz="700"/>
            </a:lvl2pPr>
            <a:lvl3pPr marL="339775" indent="0" algn="ctr">
              <a:buNone/>
              <a:defRPr sz="700"/>
            </a:lvl3pPr>
            <a:lvl4pPr marL="509663" indent="0" algn="ctr">
              <a:buNone/>
              <a:defRPr sz="600"/>
            </a:lvl4pPr>
            <a:lvl5pPr marL="679557" indent="0" algn="ctr">
              <a:buNone/>
              <a:defRPr sz="600"/>
            </a:lvl5pPr>
            <a:lvl6pPr marL="849441" indent="0" algn="ctr">
              <a:buNone/>
              <a:defRPr sz="600"/>
            </a:lvl6pPr>
            <a:lvl7pPr marL="1019327" indent="0" algn="ctr">
              <a:buNone/>
              <a:defRPr sz="600"/>
            </a:lvl7pPr>
            <a:lvl8pPr marL="1189216" indent="0" algn="ctr">
              <a:buNone/>
              <a:defRPr sz="600"/>
            </a:lvl8pPr>
            <a:lvl9pPr marL="135910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990" tIns="16976" rIns="33990" bIns="1697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9796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434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 Rectángulo"/>
          <p:cNvSpPr/>
          <p:nvPr userDrawn="1"/>
        </p:nvSpPr>
        <p:spPr bwMode="auto">
          <a:xfrm>
            <a:off x="3055037" y="4200121"/>
            <a:ext cx="852394" cy="342743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lIns="0" tIns="0" rIns="0" bIns="0" rtlCol="0" anchor="ctr"/>
          <a:lstStyle/>
          <a:p>
            <a:pPr algn="ctr" defTabSz="897962"/>
            <a:endParaRPr lang="es-SV">
              <a:solidFill>
                <a:srgbClr val="000000"/>
              </a:solidFill>
            </a:endParaRPr>
          </a:p>
        </p:txBody>
      </p:sp>
      <p:sp>
        <p:nvSpPr>
          <p:cNvPr id="12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23770" y="1038292"/>
            <a:ext cx="3355556" cy="347407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4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977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5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33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9887" indent="0" algn="ctr">
              <a:buNone/>
              <a:defRPr sz="700"/>
            </a:lvl2pPr>
            <a:lvl3pPr marL="339775" indent="0" algn="ctr">
              <a:buNone/>
              <a:defRPr sz="700"/>
            </a:lvl3pPr>
            <a:lvl4pPr marL="509663" indent="0" algn="ctr">
              <a:buNone/>
              <a:defRPr sz="600"/>
            </a:lvl4pPr>
            <a:lvl5pPr marL="679557" indent="0" algn="ctr">
              <a:buNone/>
              <a:defRPr sz="600"/>
            </a:lvl5pPr>
            <a:lvl6pPr marL="849441" indent="0" algn="ctr">
              <a:buNone/>
              <a:defRPr sz="600"/>
            </a:lvl6pPr>
            <a:lvl7pPr marL="1019327" indent="0" algn="ctr">
              <a:buNone/>
              <a:defRPr sz="600"/>
            </a:lvl7pPr>
            <a:lvl8pPr marL="1189216" indent="0" algn="ctr">
              <a:buNone/>
              <a:defRPr sz="600"/>
            </a:lvl8pPr>
            <a:lvl9pPr marL="135910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990" tIns="16976" rIns="33990" bIns="1697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9796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73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4" grpId="0"/>
      <p:bldP spid="1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8" grpId="0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28957" y="1053202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2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2552532" y="1053202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3" name="2 Marcador de posición de imagen"/>
          <p:cNvSpPr>
            <a:spLocks noGrp="1"/>
          </p:cNvSpPr>
          <p:nvPr>
            <p:ph type="pic" sz="quarter" idx="15"/>
          </p:nvPr>
        </p:nvSpPr>
        <p:spPr>
          <a:xfrm>
            <a:off x="4576107" y="1053202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4" name="2 Marcador de posición de imagen"/>
          <p:cNvSpPr>
            <a:spLocks noGrp="1"/>
          </p:cNvSpPr>
          <p:nvPr>
            <p:ph type="pic" sz="quarter" idx="16"/>
          </p:nvPr>
        </p:nvSpPr>
        <p:spPr>
          <a:xfrm>
            <a:off x="6599682" y="1053202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2862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87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321" indent="0" algn="ctr">
              <a:buNone/>
              <a:defRPr sz="700"/>
            </a:lvl2pPr>
            <a:lvl3pPr marL="328628" indent="0" algn="ctr">
              <a:buNone/>
              <a:defRPr sz="700"/>
            </a:lvl3pPr>
            <a:lvl4pPr marL="492934" indent="0" algn="ctr">
              <a:buNone/>
              <a:defRPr sz="600"/>
            </a:lvl4pPr>
            <a:lvl5pPr marL="657248" indent="0" algn="ctr">
              <a:buNone/>
              <a:defRPr sz="600"/>
            </a:lvl5pPr>
            <a:lvl6pPr marL="821564" indent="0" algn="ctr">
              <a:buNone/>
              <a:defRPr sz="600"/>
            </a:lvl6pPr>
            <a:lvl7pPr marL="985873" indent="0" algn="ctr">
              <a:buNone/>
              <a:defRPr sz="600"/>
            </a:lvl7pPr>
            <a:lvl8pPr marL="1150187" indent="0" algn="ctr">
              <a:buNone/>
              <a:defRPr sz="600"/>
            </a:lvl8pPr>
            <a:lvl9pPr marL="1314501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8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12" tIns="16487" rIns="32912" bIns="16487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849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9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10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/>
      <p:bldP spid="19" grpId="0"/>
    </p:bldLst>
  </p:timing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4572000" y="1204881"/>
            <a:ext cx="4572000" cy="308811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977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33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9887" indent="0" algn="ctr">
              <a:buNone/>
              <a:defRPr sz="700"/>
            </a:lvl2pPr>
            <a:lvl3pPr marL="339775" indent="0" algn="ctr">
              <a:buNone/>
              <a:defRPr sz="700"/>
            </a:lvl3pPr>
            <a:lvl4pPr marL="509663" indent="0" algn="ctr">
              <a:buNone/>
              <a:defRPr sz="600"/>
            </a:lvl4pPr>
            <a:lvl5pPr marL="679557" indent="0" algn="ctr">
              <a:buNone/>
              <a:defRPr sz="600"/>
            </a:lvl5pPr>
            <a:lvl6pPr marL="849441" indent="0" algn="ctr">
              <a:buNone/>
              <a:defRPr sz="600"/>
            </a:lvl6pPr>
            <a:lvl7pPr marL="1019327" indent="0" algn="ctr">
              <a:buNone/>
              <a:defRPr sz="600"/>
            </a:lvl7pPr>
            <a:lvl8pPr marL="1189216" indent="0" algn="ctr">
              <a:buNone/>
              <a:defRPr sz="600"/>
            </a:lvl8pPr>
            <a:lvl9pPr marL="135910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990" tIns="16976" rIns="33990" bIns="1697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9796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7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/>
    </p:bldLst>
  </p:timing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1589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990" tIns="16976" rIns="33990" bIns="1697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9796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3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276652"/>
            <a:ext cx="6117686" cy="380082"/>
          </a:xfrm>
        </p:spPr>
        <p:txBody>
          <a:bodyPr anchor="b">
            <a:normAutofit/>
          </a:bodyPr>
          <a:lstStyle>
            <a:lvl1pPr marL="0" algn="l" defTabSz="33977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5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2635007"/>
            <a:ext cx="2396360" cy="173033"/>
          </a:xfrm>
        </p:spPr>
        <p:txBody>
          <a:bodyPr anchor="ctr">
            <a:normAutofit/>
          </a:bodyPr>
          <a:lstStyle>
            <a:lvl1pPr marL="0" indent="0" algn="l" defTabSz="33977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s-ES" sz="1000" kern="1200" baseline="0" dirty="0" smtClean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9887" indent="0" algn="ctr">
              <a:buNone/>
              <a:defRPr sz="700"/>
            </a:lvl2pPr>
            <a:lvl3pPr marL="339775" indent="0" algn="ctr">
              <a:buNone/>
              <a:defRPr sz="700"/>
            </a:lvl3pPr>
            <a:lvl4pPr marL="509663" indent="0" algn="ctr">
              <a:buNone/>
              <a:defRPr sz="600"/>
            </a:lvl4pPr>
            <a:lvl5pPr marL="679557" indent="0" algn="ctr">
              <a:buNone/>
              <a:defRPr sz="600"/>
            </a:lvl5pPr>
            <a:lvl6pPr marL="849441" indent="0" algn="ctr">
              <a:buNone/>
              <a:defRPr sz="600"/>
            </a:lvl6pPr>
            <a:lvl7pPr marL="1019327" indent="0" algn="ctr">
              <a:buNone/>
              <a:defRPr sz="600"/>
            </a:lvl7pPr>
            <a:lvl8pPr marL="1189216" indent="0" algn="ctr">
              <a:buNone/>
              <a:defRPr sz="600"/>
            </a:lvl8pPr>
            <a:lvl9pPr marL="135910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90839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1" grpId="0"/>
      <p:bldP spid="22" grpId="0"/>
      <p:bldP spid="24" grpId="0"/>
      <p:bldP spid="2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20508" y="1040355"/>
            <a:ext cx="8101719" cy="177086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4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5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33"/>
            <a:ext cx="2396360" cy="173033"/>
          </a:xfrm>
        </p:spPr>
        <p:txBody>
          <a:bodyPr anchor="ctr">
            <a:normAutofit/>
          </a:bodyPr>
          <a:lstStyle>
            <a:lvl1pPr marL="0" indent="0" algn="l" defTabSz="33977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9887" indent="0" algn="ctr">
              <a:buNone/>
              <a:defRPr sz="700"/>
            </a:lvl2pPr>
            <a:lvl3pPr marL="339775" indent="0" algn="ctr">
              <a:buNone/>
              <a:defRPr sz="700"/>
            </a:lvl3pPr>
            <a:lvl4pPr marL="509663" indent="0" algn="ctr">
              <a:buNone/>
              <a:defRPr sz="600"/>
            </a:lvl4pPr>
            <a:lvl5pPr marL="679557" indent="0" algn="ctr">
              <a:buNone/>
              <a:defRPr sz="600"/>
            </a:lvl5pPr>
            <a:lvl6pPr marL="849441" indent="0" algn="ctr">
              <a:buNone/>
              <a:defRPr sz="600"/>
            </a:lvl6pPr>
            <a:lvl7pPr marL="1019327" indent="0" algn="ctr">
              <a:buNone/>
              <a:defRPr sz="600"/>
            </a:lvl7pPr>
            <a:lvl8pPr marL="1189216" indent="0" algn="ctr">
              <a:buNone/>
              <a:defRPr sz="600"/>
            </a:lvl8pPr>
            <a:lvl9pPr marL="135910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990" tIns="16976" rIns="33990" bIns="1697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9796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06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8" grpId="0"/>
    </p:bldLst>
  </p:timing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3082005" y="1796053"/>
            <a:ext cx="1912438" cy="1889991"/>
          </a:xfrm>
          <a:prstGeom prst="ellipse">
            <a:avLst/>
          </a:prstGeom>
          <a:solidFill>
            <a:schemeClr val="bg1">
              <a:lumMod val="85000"/>
              <a:alpha val="50000"/>
            </a:schemeClr>
          </a:solidFill>
          <a:ln w="1143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3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3977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4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33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9887" indent="0" algn="ctr">
              <a:buNone/>
              <a:defRPr sz="700"/>
            </a:lvl2pPr>
            <a:lvl3pPr marL="339775" indent="0" algn="ctr">
              <a:buNone/>
              <a:defRPr sz="700"/>
            </a:lvl3pPr>
            <a:lvl4pPr marL="509663" indent="0" algn="ctr">
              <a:buNone/>
              <a:defRPr sz="600"/>
            </a:lvl4pPr>
            <a:lvl5pPr marL="679557" indent="0" algn="ctr">
              <a:buNone/>
              <a:defRPr sz="600"/>
            </a:lvl5pPr>
            <a:lvl6pPr marL="849441" indent="0" algn="ctr">
              <a:buNone/>
              <a:defRPr sz="600"/>
            </a:lvl6pPr>
            <a:lvl7pPr marL="1019327" indent="0" algn="ctr">
              <a:buNone/>
              <a:defRPr sz="600"/>
            </a:lvl7pPr>
            <a:lvl8pPr marL="1189216" indent="0" algn="ctr">
              <a:buNone/>
              <a:defRPr sz="600"/>
            </a:lvl8pPr>
            <a:lvl9pPr marL="135910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990" tIns="16976" rIns="33990" bIns="1697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9796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8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24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  <p:bldP spid="16" grpId="0"/>
    </p:bldLst>
  </p:timing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251842" y="1137382"/>
            <a:ext cx="2801379" cy="197436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57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990" tIns="16976" rIns="33990" bIns="1697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97962"/>
            <a:endParaRPr lang="es-SV" dirty="0"/>
          </a:p>
        </p:txBody>
      </p:sp>
      <p:sp>
        <p:nvSpPr>
          <p:cNvPr id="9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3171352" y="1137382"/>
            <a:ext cx="2801379" cy="197436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57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990" tIns="16976" rIns="33990" bIns="1697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97962"/>
            <a:endParaRPr lang="es-SV" dirty="0"/>
          </a:p>
        </p:txBody>
      </p:sp>
      <p:sp>
        <p:nvSpPr>
          <p:cNvPr id="10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6090861" y="1137382"/>
            <a:ext cx="2801379" cy="197436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57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990" tIns="16976" rIns="33990" bIns="1697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97962"/>
            <a:endParaRPr lang="es-SV" dirty="0"/>
          </a:p>
        </p:txBody>
      </p:sp>
      <p:sp>
        <p:nvSpPr>
          <p:cNvPr id="19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3977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0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33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9887" indent="0" algn="ctr">
              <a:buNone/>
              <a:defRPr sz="700"/>
            </a:lvl2pPr>
            <a:lvl3pPr marL="339775" indent="0" algn="ctr">
              <a:buNone/>
              <a:defRPr sz="700"/>
            </a:lvl3pPr>
            <a:lvl4pPr marL="509663" indent="0" algn="ctr">
              <a:buNone/>
              <a:defRPr sz="600"/>
            </a:lvl4pPr>
            <a:lvl5pPr marL="679557" indent="0" algn="ctr">
              <a:buNone/>
              <a:defRPr sz="600"/>
            </a:lvl5pPr>
            <a:lvl6pPr marL="849441" indent="0" algn="ctr">
              <a:buNone/>
              <a:defRPr sz="600"/>
            </a:lvl6pPr>
            <a:lvl7pPr marL="1019327" indent="0" algn="ctr">
              <a:buNone/>
              <a:defRPr sz="600"/>
            </a:lvl7pPr>
            <a:lvl8pPr marL="1189216" indent="0" algn="ctr">
              <a:buNone/>
              <a:defRPr sz="600"/>
            </a:lvl8pPr>
            <a:lvl9pPr marL="135910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990" tIns="16976" rIns="33990" bIns="1697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9796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3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75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9" grpId="0"/>
      <p:bldP spid="20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2" grpId="0"/>
    </p:bldLst>
  </p:timing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0" y="2571193"/>
            <a:ext cx="4572152" cy="12661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4571848" y="1305574"/>
            <a:ext cx="4572152" cy="12661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3977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33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9887" indent="0" algn="ctr">
              <a:buNone/>
              <a:defRPr sz="700"/>
            </a:lvl2pPr>
            <a:lvl3pPr marL="339775" indent="0" algn="ctr">
              <a:buNone/>
              <a:defRPr sz="700"/>
            </a:lvl3pPr>
            <a:lvl4pPr marL="509663" indent="0" algn="ctr">
              <a:buNone/>
              <a:defRPr sz="600"/>
            </a:lvl4pPr>
            <a:lvl5pPr marL="679557" indent="0" algn="ctr">
              <a:buNone/>
              <a:defRPr sz="600"/>
            </a:lvl5pPr>
            <a:lvl6pPr marL="849441" indent="0" algn="ctr">
              <a:buNone/>
              <a:defRPr sz="600"/>
            </a:lvl6pPr>
            <a:lvl7pPr marL="1019327" indent="0" algn="ctr">
              <a:buNone/>
              <a:defRPr sz="600"/>
            </a:lvl7pPr>
            <a:lvl8pPr marL="1189216" indent="0" algn="ctr">
              <a:buNone/>
              <a:defRPr sz="600"/>
            </a:lvl8pPr>
            <a:lvl9pPr marL="135910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990" tIns="16976" rIns="33990" bIns="1697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9796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9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2" grpId="0"/>
      <p:bldP spid="1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8" grpId="0"/>
    </p:bldLst>
  </p:timing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858149" cy="380082"/>
          </a:xfrm>
        </p:spPr>
        <p:txBody>
          <a:bodyPr anchor="b">
            <a:normAutofit/>
          </a:bodyPr>
          <a:lstStyle>
            <a:lvl1pPr algn="l" defTabSz="33977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33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9887" indent="0" algn="ctr">
              <a:buNone/>
              <a:defRPr sz="700"/>
            </a:lvl2pPr>
            <a:lvl3pPr marL="339775" indent="0" algn="ctr">
              <a:buNone/>
              <a:defRPr sz="700"/>
            </a:lvl3pPr>
            <a:lvl4pPr marL="509663" indent="0" algn="ctr">
              <a:buNone/>
              <a:defRPr sz="600"/>
            </a:lvl4pPr>
            <a:lvl5pPr marL="679557" indent="0" algn="ctr">
              <a:buNone/>
              <a:defRPr sz="600"/>
            </a:lvl5pPr>
            <a:lvl6pPr marL="849441" indent="0" algn="ctr">
              <a:buNone/>
              <a:defRPr sz="600"/>
            </a:lvl6pPr>
            <a:lvl7pPr marL="1019327" indent="0" algn="ctr">
              <a:buNone/>
              <a:defRPr sz="600"/>
            </a:lvl7pPr>
            <a:lvl8pPr marL="1189216" indent="0" algn="ctr">
              <a:buNone/>
              <a:defRPr sz="600"/>
            </a:lvl8pPr>
            <a:lvl9pPr marL="135910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90152" y="4767306"/>
            <a:ext cx="2026312" cy="273812"/>
          </a:xfrm>
          <a:prstGeom prst="rect">
            <a:avLst/>
          </a:prstGeom>
        </p:spPr>
        <p:txBody>
          <a:bodyPr lIns="33990" tIns="16976" rIns="33990" bIns="16976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defTabSz="89796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5179528" y="0"/>
            <a:ext cx="3964472" cy="51435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293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3" presetClass="entr" presetSubtype="28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7" grpId="0" animBg="1"/>
      <p:bldP spid="8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13157" y="243478"/>
            <a:ext cx="6117686" cy="380082"/>
          </a:xfrm>
        </p:spPr>
        <p:txBody>
          <a:bodyPr anchor="b">
            <a:normAutofit/>
          </a:bodyPr>
          <a:lstStyle>
            <a:lvl1pPr marL="0" algn="ctr" defTabSz="33977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373820" y="601833"/>
            <a:ext cx="2396360" cy="173033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9887" indent="0" algn="ctr">
              <a:buNone/>
              <a:defRPr sz="700"/>
            </a:lvl2pPr>
            <a:lvl3pPr marL="339775" indent="0" algn="ctr">
              <a:buNone/>
              <a:defRPr sz="700"/>
            </a:lvl3pPr>
            <a:lvl4pPr marL="509663" indent="0" algn="ctr">
              <a:buNone/>
              <a:defRPr sz="600"/>
            </a:lvl4pPr>
            <a:lvl5pPr marL="679557" indent="0" algn="ctr">
              <a:buNone/>
              <a:defRPr sz="600"/>
            </a:lvl5pPr>
            <a:lvl6pPr marL="849441" indent="0" algn="ctr">
              <a:buNone/>
              <a:defRPr sz="600"/>
            </a:lvl6pPr>
            <a:lvl7pPr marL="1019327" indent="0" algn="ctr">
              <a:buNone/>
              <a:defRPr sz="600"/>
            </a:lvl7pPr>
            <a:lvl8pPr marL="1189216" indent="0" algn="ctr">
              <a:buNone/>
              <a:defRPr sz="600"/>
            </a:lvl8pPr>
            <a:lvl9pPr marL="135910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990" tIns="16976" rIns="33990" bIns="1697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9796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29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C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805447" cy="51435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210960" y="243478"/>
            <a:ext cx="4613777" cy="380082"/>
          </a:xfrm>
        </p:spPr>
        <p:txBody>
          <a:bodyPr anchor="b">
            <a:normAutofit/>
          </a:bodyPr>
          <a:lstStyle>
            <a:lvl1pPr marL="0" algn="l" defTabSz="33977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221933" y="601833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9887" indent="0" algn="ctr">
              <a:buNone/>
              <a:defRPr sz="700"/>
            </a:lvl2pPr>
            <a:lvl3pPr marL="339775" indent="0" algn="ctr">
              <a:buNone/>
              <a:defRPr sz="700"/>
            </a:lvl3pPr>
            <a:lvl4pPr marL="509663" indent="0" algn="ctr">
              <a:buNone/>
              <a:defRPr sz="600"/>
            </a:lvl4pPr>
            <a:lvl5pPr marL="679557" indent="0" algn="ctr">
              <a:buNone/>
              <a:defRPr sz="600"/>
            </a:lvl5pPr>
            <a:lvl6pPr marL="849441" indent="0" algn="ctr">
              <a:buNone/>
              <a:defRPr sz="600"/>
            </a:lvl6pPr>
            <a:lvl7pPr marL="1019327" indent="0" algn="ctr">
              <a:buNone/>
              <a:defRPr sz="600"/>
            </a:lvl7pPr>
            <a:lvl8pPr marL="1189216" indent="0" algn="ctr">
              <a:buNone/>
              <a:defRPr sz="600"/>
            </a:lvl8pPr>
            <a:lvl9pPr marL="135910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947637" y="4767306"/>
            <a:ext cx="2167651" cy="273812"/>
          </a:xfrm>
          <a:prstGeom prst="rect">
            <a:avLst/>
          </a:prstGeom>
        </p:spPr>
        <p:txBody>
          <a:bodyPr lIns="33990" tIns="16976" rIns="33990" bIns="1697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9796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58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/>
    </p:bldLst>
  </p:timing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545754" y="243478"/>
            <a:ext cx="6117686" cy="380082"/>
          </a:xfrm>
        </p:spPr>
        <p:txBody>
          <a:bodyPr anchor="b">
            <a:normAutofit/>
          </a:bodyPr>
          <a:lstStyle>
            <a:lvl1pPr marL="0" algn="r" defTabSz="33977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6256364" y="601833"/>
            <a:ext cx="2396360" cy="173033"/>
          </a:xfrm>
        </p:spPr>
        <p:txBody>
          <a:bodyPr anchor="ctr">
            <a:normAutofit/>
          </a:bodyPr>
          <a:lstStyle>
            <a:lvl1pPr marL="0" indent="0" algn="r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9887" indent="0" algn="ctr">
              <a:buNone/>
              <a:defRPr sz="700"/>
            </a:lvl2pPr>
            <a:lvl3pPr marL="339775" indent="0" algn="ctr">
              <a:buNone/>
              <a:defRPr sz="700"/>
            </a:lvl3pPr>
            <a:lvl4pPr marL="509663" indent="0" algn="ctr">
              <a:buNone/>
              <a:defRPr sz="600"/>
            </a:lvl4pPr>
            <a:lvl5pPr marL="679557" indent="0" algn="ctr">
              <a:buNone/>
              <a:defRPr sz="600"/>
            </a:lvl5pPr>
            <a:lvl6pPr marL="849441" indent="0" algn="ctr">
              <a:buNone/>
              <a:defRPr sz="600"/>
            </a:lvl6pPr>
            <a:lvl7pPr marL="1019327" indent="0" algn="ctr">
              <a:buNone/>
              <a:defRPr sz="600"/>
            </a:lvl7pPr>
            <a:lvl8pPr marL="1189216" indent="0" algn="ctr">
              <a:buNone/>
              <a:defRPr sz="600"/>
            </a:lvl8pPr>
            <a:lvl9pPr marL="135910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990" tIns="16976" rIns="33990" bIns="1697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9796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58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2278452" y="496596"/>
            <a:ext cx="6192047" cy="2395973"/>
          </a:xfrm>
          <a:prstGeom prst="rect">
            <a:avLst/>
          </a:prstGeom>
          <a:solidFill>
            <a:schemeClr val="bg1">
              <a:lumMod val="85000"/>
            </a:schemeClr>
          </a:solidFill>
          <a:ln w="257175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912" tIns="16487" rIns="32912" bIns="1648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68492"/>
            <a:endParaRPr lang="es-SV" dirty="0"/>
          </a:p>
        </p:txBody>
      </p:sp>
      <p:sp>
        <p:nvSpPr>
          <p:cNvPr id="11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163094" y="1971777"/>
            <a:ext cx="2684975" cy="1737249"/>
          </a:xfrm>
          <a:prstGeom prst="rect">
            <a:avLst/>
          </a:prstGeom>
          <a:solidFill>
            <a:schemeClr val="bg1">
              <a:lumMod val="85000"/>
            </a:schemeClr>
          </a:solidFill>
          <a:ln w="257175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912" tIns="16487" rIns="32912" bIns="16487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68492"/>
            <a:endParaRPr lang="es-SV" dirty="0"/>
          </a:p>
        </p:txBody>
      </p:sp>
      <p:sp>
        <p:nvSpPr>
          <p:cNvPr id="9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75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9" grpId="0"/>
    </p:bldLst>
  </p:timing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34517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990" tIns="16976" rIns="33990" bIns="1697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9796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1589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19432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8"/>
          <p:cNvSpPr>
            <a:spLocks noGrp="1"/>
          </p:cNvSpPr>
          <p:nvPr>
            <p:ph type="pic" sz="quarter" idx="16" hasCustomPrompt="1"/>
          </p:nvPr>
        </p:nvSpPr>
        <p:spPr>
          <a:xfrm>
            <a:off x="3610122" y="1525505"/>
            <a:ext cx="1951545" cy="259526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algn="ctr">
              <a:defRPr sz="1200">
                <a:latin typeface="Calibri" panose="020F0502020204030204" pitchFamily="34" charset="0"/>
              </a:defRPr>
            </a:lvl1pPr>
          </a:lstStyle>
          <a:p>
            <a:r>
              <a:rPr lang="es-ES" dirty="0" err="1" smtClean="0"/>
              <a:t>Image</a:t>
            </a:r>
            <a:r>
              <a:rPr lang="es-ES" dirty="0" smtClean="0"/>
              <a:t> </a:t>
            </a:r>
            <a:r>
              <a:rPr lang="es-ES" dirty="0" err="1" smtClean="0"/>
              <a:t>Holder</a:t>
            </a:r>
            <a:endParaRPr lang="es-ES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977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33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9887" indent="0" algn="ctr">
              <a:buNone/>
              <a:defRPr sz="700"/>
            </a:lvl2pPr>
            <a:lvl3pPr marL="339775" indent="0" algn="ctr">
              <a:buNone/>
              <a:defRPr sz="700"/>
            </a:lvl3pPr>
            <a:lvl4pPr marL="509663" indent="0" algn="ctr">
              <a:buNone/>
              <a:defRPr sz="600"/>
            </a:lvl4pPr>
            <a:lvl5pPr marL="679557" indent="0" algn="ctr">
              <a:buNone/>
              <a:defRPr sz="600"/>
            </a:lvl5pPr>
            <a:lvl6pPr marL="849441" indent="0" algn="ctr">
              <a:buNone/>
              <a:defRPr sz="600"/>
            </a:lvl6pPr>
            <a:lvl7pPr marL="1019327" indent="0" algn="ctr">
              <a:buNone/>
              <a:defRPr sz="600"/>
            </a:lvl7pPr>
            <a:lvl8pPr marL="1189216" indent="0" algn="ctr">
              <a:buNone/>
              <a:defRPr sz="600"/>
            </a:lvl8pPr>
            <a:lvl9pPr marL="135910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990" tIns="16976" rIns="33990" bIns="1697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9796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23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/>
          <p:cNvSpPr>
            <a:spLocks noGrp="1"/>
          </p:cNvSpPr>
          <p:nvPr>
            <p:ph type="pic" sz="quarter" idx="10" hasCustomPrompt="1"/>
          </p:nvPr>
        </p:nvSpPr>
        <p:spPr>
          <a:xfrm>
            <a:off x="2623348" y="1531980"/>
            <a:ext cx="3754584" cy="1410109"/>
          </a:xfrm>
          <a:custGeom>
            <a:avLst/>
            <a:gdLst>
              <a:gd name="connsiteX0" fmla="*/ 0 w 10022400"/>
              <a:gd name="connsiteY0" fmla="*/ 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0 w 10022400"/>
              <a:gd name="connsiteY4" fmla="*/ 0 h 3751200"/>
              <a:gd name="connsiteX0" fmla="*/ 219075 w 10022400"/>
              <a:gd name="connsiteY0" fmla="*/ 36195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219075 w 10022400"/>
              <a:gd name="connsiteY4" fmla="*/ 361950 h 3751200"/>
              <a:gd name="connsiteX0" fmla="*/ 400050 w 10022400"/>
              <a:gd name="connsiteY0" fmla="*/ 26670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400050 w 10022400"/>
              <a:gd name="connsiteY4" fmla="*/ 266700 h 3751200"/>
              <a:gd name="connsiteX0" fmla="*/ 523875 w 10022400"/>
              <a:gd name="connsiteY0" fmla="*/ 24765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523875 w 10022400"/>
              <a:gd name="connsiteY4" fmla="*/ 247650 h 3751200"/>
              <a:gd name="connsiteX0" fmla="*/ 523875 w 10022400"/>
              <a:gd name="connsiteY0" fmla="*/ 200025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523875 w 10022400"/>
              <a:gd name="connsiteY4" fmla="*/ 200025 h 3751200"/>
              <a:gd name="connsiteX0" fmla="*/ 504825 w 10022400"/>
              <a:gd name="connsiteY0" fmla="*/ 15240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504825 w 10022400"/>
              <a:gd name="connsiteY4" fmla="*/ 152400 h 3751200"/>
              <a:gd name="connsiteX0" fmla="*/ 476250 w 10022400"/>
              <a:gd name="connsiteY0" fmla="*/ 161925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476250 w 10022400"/>
              <a:gd name="connsiteY4" fmla="*/ 161925 h 3751200"/>
              <a:gd name="connsiteX0" fmla="*/ 476250 w 10022400"/>
              <a:gd name="connsiteY0" fmla="*/ 0 h 3589275"/>
              <a:gd name="connsiteX1" fmla="*/ 9870000 w 10022400"/>
              <a:gd name="connsiteY1" fmla="*/ 19050 h 3589275"/>
              <a:gd name="connsiteX2" fmla="*/ 10022400 w 10022400"/>
              <a:gd name="connsiteY2" fmla="*/ 3589275 h 3589275"/>
              <a:gd name="connsiteX3" fmla="*/ 0 w 10022400"/>
              <a:gd name="connsiteY3" fmla="*/ 3589275 h 3589275"/>
              <a:gd name="connsiteX4" fmla="*/ 476250 w 10022400"/>
              <a:gd name="connsiteY4" fmla="*/ 0 h 3589275"/>
              <a:gd name="connsiteX0" fmla="*/ 476250 w 10022400"/>
              <a:gd name="connsiteY0" fmla="*/ 180975 h 3770250"/>
              <a:gd name="connsiteX1" fmla="*/ 9984300 w 10022400"/>
              <a:gd name="connsiteY1" fmla="*/ 0 h 3770250"/>
              <a:gd name="connsiteX2" fmla="*/ 10022400 w 10022400"/>
              <a:gd name="connsiteY2" fmla="*/ 3770250 h 3770250"/>
              <a:gd name="connsiteX3" fmla="*/ 0 w 10022400"/>
              <a:gd name="connsiteY3" fmla="*/ 3770250 h 3770250"/>
              <a:gd name="connsiteX4" fmla="*/ 476250 w 10022400"/>
              <a:gd name="connsiteY4" fmla="*/ 180975 h 3770250"/>
              <a:gd name="connsiteX0" fmla="*/ 476250 w 10022400"/>
              <a:gd name="connsiteY0" fmla="*/ 142875 h 3732150"/>
              <a:gd name="connsiteX1" fmla="*/ 9965250 w 10022400"/>
              <a:gd name="connsiteY1" fmla="*/ 0 h 3732150"/>
              <a:gd name="connsiteX2" fmla="*/ 10022400 w 10022400"/>
              <a:gd name="connsiteY2" fmla="*/ 3732150 h 3732150"/>
              <a:gd name="connsiteX3" fmla="*/ 0 w 10022400"/>
              <a:gd name="connsiteY3" fmla="*/ 3732150 h 3732150"/>
              <a:gd name="connsiteX4" fmla="*/ 476250 w 10022400"/>
              <a:gd name="connsiteY4" fmla="*/ 142875 h 3732150"/>
              <a:gd name="connsiteX0" fmla="*/ 476250 w 10022400"/>
              <a:gd name="connsiteY0" fmla="*/ 161925 h 3751200"/>
              <a:gd name="connsiteX1" fmla="*/ 9993825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476250 w 10022400"/>
              <a:gd name="connsiteY4" fmla="*/ 161925 h 3751200"/>
              <a:gd name="connsiteX0" fmla="*/ 295275 w 9841425"/>
              <a:gd name="connsiteY0" fmla="*/ 161925 h 3751200"/>
              <a:gd name="connsiteX1" fmla="*/ 9812850 w 9841425"/>
              <a:gd name="connsiteY1" fmla="*/ 0 h 3751200"/>
              <a:gd name="connsiteX2" fmla="*/ 9841425 w 9841425"/>
              <a:gd name="connsiteY2" fmla="*/ 3751200 h 3751200"/>
              <a:gd name="connsiteX3" fmla="*/ 0 w 9841425"/>
              <a:gd name="connsiteY3" fmla="*/ 3570225 h 3751200"/>
              <a:gd name="connsiteX4" fmla="*/ 295275 w 9841425"/>
              <a:gd name="connsiteY4" fmla="*/ 161925 h 3751200"/>
              <a:gd name="connsiteX0" fmla="*/ 419100 w 9965250"/>
              <a:gd name="connsiteY0" fmla="*/ 161925 h 3751200"/>
              <a:gd name="connsiteX1" fmla="*/ 9936675 w 9965250"/>
              <a:gd name="connsiteY1" fmla="*/ 0 h 3751200"/>
              <a:gd name="connsiteX2" fmla="*/ 9965250 w 9965250"/>
              <a:gd name="connsiteY2" fmla="*/ 3751200 h 3751200"/>
              <a:gd name="connsiteX3" fmla="*/ 0 w 9965250"/>
              <a:gd name="connsiteY3" fmla="*/ 3627375 h 3751200"/>
              <a:gd name="connsiteX4" fmla="*/ 419100 w 9965250"/>
              <a:gd name="connsiteY4" fmla="*/ 161925 h 3751200"/>
              <a:gd name="connsiteX0" fmla="*/ 457200 w 10003350"/>
              <a:gd name="connsiteY0" fmla="*/ 161925 h 3751200"/>
              <a:gd name="connsiteX1" fmla="*/ 9974775 w 10003350"/>
              <a:gd name="connsiteY1" fmla="*/ 0 h 3751200"/>
              <a:gd name="connsiteX2" fmla="*/ 10003350 w 10003350"/>
              <a:gd name="connsiteY2" fmla="*/ 3751200 h 3751200"/>
              <a:gd name="connsiteX3" fmla="*/ 0 w 10003350"/>
              <a:gd name="connsiteY3" fmla="*/ 3617850 h 3751200"/>
              <a:gd name="connsiteX4" fmla="*/ 457200 w 10003350"/>
              <a:gd name="connsiteY4" fmla="*/ 161925 h 3751200"/>
              <a:gd name="connsiteX0" fmla="*/ 466725 w 10012875"/>
              <a:gd name="connsiteY0" fmla="*/ 161925 h 3751200"/>
              <a:gd name="connsiteX1" fmla="*/ 9984300 w 10012875"/>
              <a:gd name="connsiteY1" fmla="*/ 0 h 3751200"/>
              <a:gd name="connsiteX2" fmla="*/ 10012875 w 10012875"/>
              <a:gd name="connsiteY2" fmla="*/ 3751200 h 3751200"/>
              <a:gd name="connsiteX3" fmla="*/ 0 w 10012875"/>
              <a:gd name="connsiteY3" fmla="*/ 3636900 h 3751200"/>
              <a:gd name="connsiteX4" fmla="*/ 466725 w 10012875"/>
              <a:gd name="connsiteY4" fmla="*/ 161925 h 3751200"/>
              <a:gd name="connsiteX0" fmla="*/ 447675 w 10012875"/>
              <a:gd name="connsiteY0" fmla="*/ 161925 h 3751200"/>
              <a:gd name="connsiteX1" fmla="*/ 9984300 w 10012875"/>
              <a:gd name="connsiteY1" fmla="*/ 0 h 3751200"/>
              <a:gd name="connsiteX2" fmla="*/ 10012875 w 10012875"/>
              <a:gd name="connsiteY2" fmla="*/ 3751200 h 3751200"/>
              <a:gd name="connsiteX3" fmla="*/ 0 w 10012875"/>
              <a:gd name="connsiteY3" fmla="*/ 3636900 h 3751200"/>
              <a:gd name="connsiteX4" fmla="*/ 447675 w 10012875"/>
              <a:gd name="connsiteY4" fmla="*/ 161925 h 3751200"/>
              <a:gd name="connsiteX0" fmla="*/ 438150 w 10012875"/>
              <a:gd name="connsiteY0" fmla="*/ 161925 h 3751200"/>
              <a:gd name="connsiteX1" fmla="*/ 9984300 w 10012875"/>
              <a:gd name="connsiteY1" fmla="*/ 0 h 3751200"/>
              <a:gd name="connsiteX2" fmla="*/ 10012875 w 10012875"/>
              <a:gd name="connsiteY2" fmla="*/ 3751200 h 3751200"/>
              <a:gd name="connsiteX3" fmla="*/ 0 w 10012875"/>
              <a:gd name="connsiteY3" fmla="*/ 3636900 h 3751200"/>
              <a:gd name="connsiteX4" fmla="*/ 438150 w 10012875"/>
              <a:gd name="connsiteY4" fmla="*/ 161925 h 3751200"/>
              <a:gd name="connsiteX0" fmla="*/ 438150 w 9984300"/>
              <a:gd name="connsiteY0" fmla="*/ 161925 h 3703575"/>
              <a:gd name="connsiteX1" fmla="*/ 9984300 w 9984300"/>
              <a:gd name="connsiteY1" fmla="*/ 0 h 3703575"/>
              <a:gd name="connsiteX2" fmla="*/ 9879525 w 9984300"/>
              <a:gd name="connsiteY2" fmla="*/ 3703575 h 3703575"/>
              <a:gd name="connsiteX3" fmla="*/ 0 w 9984300"/>
              <a:gd name="connsiteY3" fmla="*/ 3636900 h 3703575"/>
              <a:gd name="connsiteX4" fmla="*/ 438150 w 9984300"/>
              <a:gd name="connsiteY4" fmla="*/ 161925 h 3703575"/>
              <a:gd name="connsiteX0" fmla="*/ 438150 w 9984300"/>
              <a:gd name="connsiteY0" fmla="*/ 161925 h 3713100"/>
              <a:gd name="connsiteX1" fmla="*/ 9984300 w 9984300"/>
              <a:gd name="connsiteY1" fmla="*/ 0 h 3713100"/>
              <a:gd name="connsiteX2" fmla="*/ 9927150 w 9984300"/>
              <a:gd name="connsiteY2" fmla="*/ 3713100 h 3713100"/>
              <a:gd name="connsiteX3" fmla="*/ 0 w 9984300"/>
              <a:gd name="connsiteY3" fmla="*/ 3636900 h 3713100"/>
              <a:gd name="connsiteX4" fmla="*/ 438150 w 9984300"/>
              <a:gd name="connsiteY4" fmla="*/ 161925 h 3713100"/>
              <a:gd name="connsiteX0" fmla="*/ 438150 w 9984300"/>
              <a:gd name="connsiteY0" fmla="*/ 161925 h 3760725"/>
              <a:gd name="connsiteX1" fmla="*/ 9984300 w 9984300"/>
              <a:gd name="connsiteY1" fmla="*/ 0 h 3760725"/>
              <a:gd name="connsiteX2" fmla="*/ 9965250 w 9984300"/>
              <a:gd name="connsiteY2" fmla="*/ 3760725 h 3760725"/>
              <a:gd name="connsiteX3" fmla="*/ 0 w 9984300"/>
              <a:gd name="connsiteY3" fmla="*/ 3636900 h 3760725"/>
              <a:gd name="connsiteX4" fmla="*/ 438150 w 9984300"/>
              <a:gd name="connsiteY4" fmla="*/ 161925 h 3760725"/>
              <a:gd name="connsiteX0" fmla="*/ 438150 w 9984300"/>
              <a:gd name="connsiteY0" fmla="*/ 161925 h 3732150"/>
              <a:gd name="connsiteX1" fmla="*/ 9984300 w 9984300"/>
              <a:gd name="connsiteY1" fmla="*/ 0 h 3732150"/>
              <a:gd name="connsiteX2" fmla="*/ 9984300 w 9984300"/>
              <a:gd name="connsiteY2" fmla="*/ 3732150 h 3732150"/>
              <a:gd name="connsiteX3" fmla="*/ 0 w 9984300"/>
              <a:gd name="connsiteY3" fmla="*/ 3636900 h 3732150"/>
              <a:gd name="connsiteX4" fmla="*/ 438150 w 9984300"/>
              <a:gd name="connsiteY4" fmla="*/ 161925 h 3732150"/>
              <a:gd name="connsiteX0" fmla="*/ 438150 w 10012875"/>
              <a:gd name="connsiteY0" fmla="*/ 161925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38150 w 10012875"/>
              <a:gd name="connsiteY4" fmla="*/ 161925 h 3760725"/>
              <a:gd name="connsiteX0" fmla="*/ 466725 w 10012875"/>
              <a:gd name="connsiteY0" fmla="*/ 152400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66725 w 10012875"/>
              <a:gd name="connsiteY4" fmla="*/ 152400 h 3760725"/>
              <a:gd name="connsiteX0" fmla="*/ 457200 w 10012875"/>
              <a:gd name="connsiteY0" fmla="*/ 152400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57200 w 10012875"/>
              <a:gd name="connsiteY4" fmla="*/ 152400 h 3760725"/>
              <a:gd name="connsiteX0" fmla="*/ 438150 w 10012875"/>
              <a:gd name="connsiteY0" fmla="*/ 152400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38150 w 10012875"/>
              <a:gd name="connsiteY4" fmla="*/ 152400 h 376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2875" h="3760725">
                <a:moveTo>
                  <a:pt x="438150" y="152400"/>
                </a:moveTo>
                <a:lnTo>
                  <a:pt x="9984300" y="0"/>
                </a:lnTo>
                <a:lnTo>
                  <a:pt x="10012875" y="3760725"/>
                </a:lnTo>
                <a:lnTo>
                  <a:pt x="0" y="3636900"/>
                </a:lnTo>
                <a:lnTo>
                  <a:pt x="438150" y="1524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scene3d>
            <a:camera prst="perspectiveContrastingLeftFacing" fov="600000">
              <a:rot lat="21061425" lon="3660000" rev="20937095"/>
            </a:camera>
            <a:lightRig rig="threePt" dir="t"/>
          </a:scene3d>
          <a:sp3d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r">
              <a:defRPr lang="es-ES" sz="1500" baseline="0" dirty="0">
                <a:latin typeface="Calibri" panose="020F0502020204030204" pitchFamily="34" charset="0"/>
              </a:defRPr>
            </a:lvl1pPr>
            <a:lvl3pPr marL="673321" indent="0" algn="r">
              <a:buNone/>
              <a:defRPr sz="1500" b="1">
                <a:latin typeface="Calibri" panose="020F0502020204030204" pitchFamily="34" charset="0"/>
              </a:defRPr>
            </a:lvl3pPr>
            <a:lvl4pPr marL="1009981" indent="0">
              <a:buNone/>
              <a:defRPr/>
            </a:lvl4pPr>
          </a:lstStyle>
          <a:p>
            <a:pPr lvl="0" algn="ctr" defTabSz="897962"/>
            <a:r>
              <a:rPr lang="es-ES" dirty="0" err="1" smtClean="0"/>
              <a:t>Image</a:t>
            </a:r>
            <a:r>
              <a:rPr lang="es-ES" dirty="0" smtClean="0"/>
              <a:t> </a:t>
            </a:r>
            <a:r>
              <a:rPr lang="es-ES" dirty="0" err="1" smtClean="0"/>
              <a:t>holder</a:t>
            </a:r>
            <a:endParaRPr lang="es-ES" dirty="0"/>
          </a:p>
        </p:txBody>
      </p:sp>
      <p:sp>
        <p:nvSpPr>
          <p:cNvPr id="19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977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0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33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9887" indent="0" algn="ctr">
              <a:buNone/>
              <a:defRPr sz="700"/>
            </a:lvl2pPr>
            <a:lvl3pPr marL="339775" indent="0" algn="ctr">
              <a:buNone/>
              <a:defRPr sz="700"/>
            </a:lvl3pPr>
            <a:lvl4pPr marL="509663" indent="0" algn="ctr">
              <a:buNone/>
              <a:defRPr sz="600"/>
            </a:lvl4pPr>
            <a:lvl5pPr marL="679557" indent="0" algn="ctr">
              <a:buNone/>
              <a:defRPr sz="600"/>
            </a:lvl5pPr>
            <a:lvl6pPr marL="849441" indent="0" algn="ctr">
              <a:buNone/>
              <a:defRPr sz="600"/>
            </a:lvl6pPr>
            <a:lvl7pPr marL="1019327" indent="0" algn="ctr">
              <a:buNone/>
              <a:defRPr sz="600"/>
            </a:lvl7pPr>
            <a:lvl8pPr marL="1189216" indent="0" algn="ctr">
              <a:buNone/>
              <a:defRPr sz="600"/>
            </a:lvl8pPr>
            <a:lvl9pPr marL="135910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990" tIns="16976" rIns="33990" bIns="1697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9796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3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505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2" grpId="0"/>
    </p:bldLst>
  </p:timing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28957" y="1053048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2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2552532" y="1053048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3" name="2 Marcador de posición de imagen"/>
          <p:cNvSpPr>
            <a:spLocks noGrp="1"/>
          </p:cNvSpPr>
          <p:nvPr>
            <p:ph type="pic" sz="quarter" idx="15"/>
          </p:nvPr>
        </p:nvSpPr>
        <p:spPr>
          <a:xfrm>
            <a:off x="4576107" y="1053048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4" name="2 Marcador de posición de imagen"/>
          <p:cNvSpPr>
            <a:spLocks noGrp="1"/>
          </p:cNvSpPr>
          <p:nvPr>
            <p:ph type="pic" sz="quarter" idx="16"/>
          </p:nvPr>
        </p:nvSpPr>
        <p:spPr>
          <a:xfrm>
            <a:off x="6599682" y="1053048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3977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33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9887" indent="0" algn="ctr">
              <a:buNone/>
              <a:defRPr sz="700"/>
            </a:lvl2pPr>
            <a:lvl3pPr marL="339775" indent="0" algn="ctr">
              <a:buNone/>
              <a:defRPr sz="700"/>
            </a:lvl3pPr>
            <a:lvl4pPr marL="509663" indent="0" algn="ctr">
              <a:buNone/>
              <a:defRPr sz="600"/>
            </a:lvl4pPr>
            <a:lvl5pPr marL="679557" indent="0" algn="ctr">
              <a:buNone/>
              <a:defRPr sz="600"/>
            </a:lvl5pPr>
            <a:lvl6pPr marL="849441" indent="0" algn="ctr">
              <a:buNone/>
              <a:defRPr sz="600"/>
            </a:lvl6pPr>
            <a:lvl7pPr marL="1019327" indent="0" algn="ctr">
              <a:buNone/>
              <a:defRPr sz="600"/>
            </a:lvl7pPr>
            <a:lvl8pPr marL="1189216" indent="0" algn="ctr">
              <a:buNone/>
              <a:defRPr sz="600"/>
            </a:lvl8pPr>
            <a:lvl9pPr marL="135910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8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990" tIns="16976" rIns="33990" bIns="1697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9796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9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39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/>
      <p:bldP spid="19" grpId="0"/>
    </p:bldLst>
  </p:timing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2278298" y="496442"/>
            <a:ext cx="6192047" cy="2395973"/>
          </a:xfrm>
          <a:prstGeom prst="rect">
            <a:avLst/>
          </a:prstGeom>
          <a:solidFill>
            <a:schemeClr val="bg1">
              <a:lumMod val="85000"/>
            </a:schemeClr>
          </a:solidFill>
          <a:ln w="257175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990" tIns="16976" rIns="33990" bIns="1697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97962"/>
            <a:endParaRPr lang="es-SV" dirty="0"/>
          </a:p>
        </p:txBody>
      </p:sp>
      <p:sp>
        <p:nvSpPr>
          <p:cNvPr id="11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163094" y="1971777"/>
            <a:ext cx="2684975" cy="1737249"/>
          </a:xfrm>
          <a:prstGeom prst="rect">
            <a:avLst/>
          </a:prstGeom>
          <a:solidFill>
            <a:schemeClr val="bg1">
              <a:lumMod val="85000"/>
            </a:schemeClr>
          </a:solidFill>
          <a:ln w="257175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990" tIns="16976" rIns="33990" bIns="1697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97962"/>
            <a:endParaRPr lang="es-SV" dirty="0"/>
          </a:p>
        </p:txBody>
      </p:sp>
      <p:sp>
        <p:nvSpPr>
          <p:cNvPr id="9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79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9" grpId="0"/>
    </p:bldLst>
  </p:timing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990" tIns="16976" rIns="33990" bIns="1697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9796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1589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06366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1120508"/>
            <a:ext cx="9144000" cy="276748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990" tIns="16976" rIns="33990" bIns="1697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9796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5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6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3977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8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33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9887" indent="0" algn="ctr">
              <a:buNone/>
              <a:defRPr sz="700"/>
            </a:lvl2pPr>
            <a:lvl3pPr marL="339775" indent="0" algn="ctr">
              <a:buNone/>
              <a:defRPr sz="700"/>
            </a:lvl3pPr>
            <a:lvl4pPr marL="509663" indent="0" algn="ctr">
              <a:buNone/>
              <a:defRPr sz="600"/>
            </a:lvl4pPr>
            <a:lvl5pPr marL="679557" indent="0" algn="ctr">
              <a:buNone/>
              <a:defRPr sz="600"/>
            </a:lvl5pPr>
            <a:lvl6pPr marL="849441" indent="0" algn="ctr">
              <a:buNone/>
              <a:defRPr sz="600"/>
            </a:lvl6pPr>
            <a:lvl7pPr marL="1019327" indent="0" algn="ctr">
              <a:buNone/>
              <a:defRPr sz="600"/>
            </a:lvl7pPr>
            <a:lvl8pPr marL="1189216" indent="0" algn="ctr">
              <a:buNone/>
              <a:defRPr sz="600"/>
            </a:lvl8pPr>
            <a:lvl9pPr marL="1359107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44026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7" grpId="0"/>
      <p:bldP spid="8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122024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0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3990" tIns="16976" rIns="33990" bIns="1697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9796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1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4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422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  <p:bldP spid="11" grpId="0"/>
    </p:bldLst>
  </p:timing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4130" tIns="17056" rIns="34130" bIns="1705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90186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96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12" tIns="16487" rIns="32912" bIns="16487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849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1589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240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593096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ank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412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13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70627" indent="0" algn="ctr">
              <a:buNone/>
              <a:defRPr sz="700"/>
            </a:lvl2pPr>
            <a:lvl3pPr marL="341255" indent="0" algn="ctr">
              <a:buNone/>
              <a:defRPr sz="700"/>
            </a:lvl3pPr>
            <a:lvl4pPr marL="511881" indent="0" algn="ctr">
              <a:buNone/>
              <a:defRPr sz="600"/>
            </a:lvl4pPr>
            <a:lvl5pPr marL="682506" indent="0" algn="ctr">
              <a:buNone/>
              <a:defRPr sz="600"/>
            </a:lvl5pPr>
            <a:lvl6pPr marL="853130" indent="0" algn="ctr">
              <a:buNone/>
              <a:defRPr sz="600"/>
            </a:lvl6pPr>
            <a:lvl7pPr marL="1023756" indent="0" algn="ctr">
              <a:buNone/>
              <a:defRPr sz="600"/>
            </a:lvl7pPr>
            <a:lvl8pPr marL="1194382" indent="0" algn="ctr">
              <a:buNone/>
              <a:defRPr sz="600"/>
            </a:lvl8pPr>
            <a:lvl9pPr marL="136500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02690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ank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545754" y="243478"/>
            <a:ext cx="6117686" cy="380082"/>
          </a:xfrm>
        </p:spPr>
        <p:txBody>
          <a:bodyPr anchor="b">
            <a:normAutofit/>
          </a:bodyPr>
          <a:lstStyle>
            <a:lvl1pPr marL="0" algn="r" defTabSz="3412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6256364" y="601813"/>
            <a:ext cx="2396360" cy="173033"/>
          </a:xfrm>
        </p:spPr>
        <p:txBody>
          <a:bodyPr anchor="ctr">
            <a:normAutofit/>
          </a:bodyPr>
          <a:lstStyle>
            <a:lvl1pPr marL="0" indent="0" algn="r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70627" indent="0" algn="ctr">
              <a:buNone/>
              <a:defRPr sz="700"/>
            </a:lvl2pPr>
            <a:lvl3pPr marL="341255" indent="0" algn="ctr">
              <a:buNone/>
              <a:defRPr sz="700"/>
            </a:lvl3pPr>
            <a:lvl4pPr marL="511881" indent="0" algn="ctr">
              <a:buNone/>
              <a:defRPr sz="600"/>
            </a:lvl4pPr>
            <a:lvl5pPr marL="682506" indent="0" algn="ctr">
              <a:buNone/>
              <a:defRPr sz="600"/>
            </a:lvl5pPr>
            <a:lvl6pPr marL="853130" indent="0" algn="ctr">
              <a:buNone/>
              <a:defRPr sz="600"/>
            </a:lvl6pPr>
            <a:lvl7pPr marL="1023756" indent="0" algn="ctr">
              <a:buNone/>
              <a:defRPr sz="600"/>
            </a:lvl7pPr>
            <a:lvl8pPr marL="1194382" indent="0" algn="ctr">
              <a:buNone/>
              <a:defRPr sz="600"/>
            </a:lvl8pPr>
            <a:lvl9pPr marL="136500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54806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412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13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70627" indent="0" algn="ctr">
              <a:buNone/>
              <a:defRPr sz="700"/>
            </a:lvl2pPr>
            <a:lvl3pPr marL="341255" indent="0" algn="ctr">
              <a:buNone/>
              <a:defRPr sz="700"/>
            </a:lvl3pPr>
            <a:lvl4pPr marL="511881" indent="0" algn="ctr">
              <a:buNone/>
              <a:defRPr sz="600"/>
            </a:lvl4pPr>
            <a:lvl5pPr marL="682506" indent="0" algn="ctr">
              <a:buNone/>
              <a:defRPr sz="600"/>
            </a:lvl5pPr>
            <a:lvl6pPr marL="853130" indent="0" algn="ctr">
              <a:buNone/>
              <a:defRPr sz="600"/>
            </a:lvl6pPr>
            <a:lvl7pPr marL="1023756" indent="0" algn="ctr">
              <a:buNone/>
              <a:defRPr sz="600"/>
            </a:lvl7pPr>
            <a:lvl8pPr marL="1194382" indent="0" algn="ctr">
              <a:buNone/>
              <a:defRPr sz="600"/>
            </a:lvl8pPr>
            <a:lvl9pPr marL="136500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4130" tIns="17056" rIns="34130" bIns="1705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90186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00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 Rectángulo"/>
          <p:cNvSpPr/>
          <p:nvPr userDrawn="1"/>
        </p:nvSpPr>
        <p:spPr bwMode="auto">
          <a:xfrm>
            <a:off x="3055037" y="4200101"/>
            <a:ext cx="852394" cy="342743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lIns="0" tIns="0" rIns="0" bIns="0" rtlCol="0" anchor="ctr"/>
          <a:lstStyle/>
          <a:p>
            <a:pPr algn="ctr" defTabSz="901862"/>
            <a:endParaRPr lang="es-SV">
              <a:solidFill>
                <a:srgbClr val="000000"/>
              </a:solidFill>
            </a:endParaRPr>
          </a:p>
        </p:txBody>
      </p:sp>
      <p:sp>
        <p:nvSpPr>
          <p:cNvPr id="12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23770" y="1038292"/>
            <a:ext cx="3355556" cy="347407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4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412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5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13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70627" indent="0" algn="ctr">
              <a:buNone/>
              <a:defRPr sz="700"/>
            </a:lvl2pPr>
            <a:lvl3pPr marL="341255" indent="0" algn="ctr">
              <a:buNone/>
              <a:defRPr sz="700"/>
            </a:lvl3pPr>
            <a:lvl4pPr marL="511881" indent="0" algn="ctr">
              <a:buNone/>
              <a:defRPr sz="600"/>
            </a:lvl4pPr>
            <a:lvl5pPr marL="682506" indent="0" algn="ctr">
              <a:buNone/>
              <a:defRPr sz="600"/>
            </a:lvl5pPr>
            <a:lvl6pPr marL="853130" indent="0" algn="ctr">
              <a:buNone/>
              <a:defRPr sz="600"/>
            </a:lvl6pPr>
            <a:lvl7pPr marL="1023756" indent="0" algn="ctr">
              <a:buNone/>
              <a:defRPr sz="600"/>
            </a:lvl7pPr>
            <a:lvl8pPr marL="1194382" indent="0" algn="ctr">
              <a:buNone/>
              <a:defRPr sz="600"/>
            </a:lvl8pPr>
            <a:lvl9pPr marL="136500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4130" tIns="17056" rIns="34130" bIns="1705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90186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35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4" grpId="0"/>
      <p:bldP spid="1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8" grpId="0"/>
    </p:bldLst>
  </p:timing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4572000" y="1204881"/>
            <a:ext cx="4572000" cy="308811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412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13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70627" indent="0" algn="ctr">
              <a:buNone/>
              <a:defRPr sz="700"/>
            </a:lvl2pPr>
            <a:lvl3pPr marL="341255" indent="0" algn="ctr">
              <a:buNone/>
              <a:defRPr sz="700"/>
            </a:lvl3pPr>
            <a:lvl4pPr marL="511881" indent="0" algn="ctr">
              <a:buNone/>
              <a:defRPr sz="600"/>
            </a:lvl4pPr>
            <a:lvl5pPr marL="682506" indent="0" algn="ctr">
              <a:buNone/>
              <a:defRPr sz="600"/>
            </a:lvl5pPr>
            <a:lvl6pPr marL="853130" indent="0" algn="ctr">
              <a:buNone/>
              <a:defRPr sz="600"/>
            </a:lvl6pPr>
            <a:lvl7pPr marL="1023756" indent="0" algn="ctr">
              <a:buNone/>
              <a:defRPr sz="600"/>
            </a:lvl7pPr>
            <a:lvl8pPr marL="1194382" indent="0" algn="ctr">
              <a:buNone/>
              <a:defRPr sz="600"/>
            </a:lvl8pPr>
            <a:lvl9pPr marL="136500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4130" tIns="17056" rIns="34130" bIns="1705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90186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84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/>
    </p:bldLst>
  </p:timing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1589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4130" tIns="17056" rIns="34130" bIns="1705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90186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3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276652"/>
            <a:ext cx="6117686" cy="380082"/>
          </a:xfrm>
        </p:spPr>
        <p:txBody>
          <a:bodyPr anchor="b">
            <a:normAutofit/>
          </a:bodyPr>
          <a:lstStyle>
            <a:lvl1pPr marL="0" algn="l" defTabSz="3412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5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2634987"/>
            <a:ext cx="2396360" cy="173033"/>
          </a:xfrm>
        </p:spPr>
        <p:txBody>
          <a:bodyPr anchor="ctr">
            <a:normAutofit/>
          </a:bodyPr>
          <a:lstStyle>
            <a:lvl1pPr marL="0" indent="0" algn="l" defTabSz="34125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s-ES" sz="1000" kern="1200" baseline="0" dirty="0" smtClean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70627" indent="0" algn="ctr">
              <a:buNone/>
              <a:defRPr sz="700"/>
            </a:lvl2pPr>
            <a:lvl3pPr marL="341255" indent="0" algn="ctr">
              <a:buNone/>
              <a:defRPr sz="700"/>
            </a:lvl3pPr>
            <a:lvl4pPr marL="511881" indent="0" algn="ctr">
              <a:buNone/>
              <a:defRPr sz="600"/>
            </a:lvl4pPr>
            <a:lvl5pPr marL="682506" indent="0" algn="ctr">
              <a:buNone/>
              <a:defRPr sz="600"/>
            </a:lvl5pPr>
            <a:lvl6pPr marL="853130" indent="0" algn="ctr">
              <a:buNone/>
              <a:defRPr sz="600"/>
            </a:lvl6pPr>
            <a:lvl7pPr marL="1023756" indent="0" algn="ctr">
              <a:buNone/>
              <a:defRPr sz="600"/>
            </a:lvl7pPr>
            <a:lvl8pPr marL="1194382" indent="0" algn="ctr">
              <a:buNone/>
              <a:defRPr sz="600"/>
            </a:lvl8pPr>
            <a:lvl9pPr marL="136500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80015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1" grpId="0"/>
      <p:bldP spid="22" grpId="0"/>
      <p:bldP spid="24" grpId="0"/>
      <p:bldP spid="2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20488" y="1040335"/>
            <a:ext cx="8101719" cy="177086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4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5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13"/>
            <a:ext cx="2396360" cy="173033"/>
          </a:xfrm>
        </p:spPr>
        <p:txBody>
          <a:bodyPr anchor="ctr">
            <a:normAutofit/>
          </a:bodyPr>
          <a:lstStyle>
            <a:lvl1pPr marL="0" indent="0" algn="l" defTabSz="34125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70627" indent="0" algn="ctr">
              <a:buNone/>
              <a:defRPr sz="700"/>
            </a:lvl2pPr>
            <a:lvl3pPr marL="341255" indent="0" algn="ctr">
              <a:buNone/>
              <a:defRPr sz="700"/>
            </a:lvl3pPr>
            <a:lvl4pPr marL="511881" indent="0" algn="ctr">
              <a:buNone/>
              <a:defRPr sz="600"/>
            </a:lvl4pPr>
            <a:lvl5pPr marL="682506" indent="0" algn="ctr">
              <a:buNone/>
              <a:defRPr sz="600"/>
            </a:lvl5pPr>
            <a:lvl6pPr marL="853130" indent="0" algn="ctr">
              <a:buNone/>
              <a:defRPr sz="600"/>
            </a:lvl6pPr>
            <a:lvl7pPr marL="1023756" indent="0" algn="ctr">
              <a:buNone/>
              <a:defRPr sz="600"/>
            </a:lvl7pPr>
            <a:lvl8pPr marL="1194382" indent="0" algn="ctr">
              <a:buNone/>
              <a:defRPr sz="600"/>
            </a:lvl8pPr>
            <a:lvl9pPr marL="136500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4130" tIns="17056" rIns="34130" bIns="1705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90186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44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8" grpId="0"/>
    </p:bldLst>
  </p:timing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3082005" y="1796053"/>
            <a:ext cx="1912438" cy="1889991"/>
          </a:xfrm>
          <a:prstGeom prst="ellipse">
            <a:avLst/>
          </a:prstGeom>
          <a:solidFill>
            <a:schemeClr val="bg1">
              <a:lumMod val="85000"/>
              <a:alpha val="50000"/>
            </a:schemeClr>
          </a:solidFill>
          <a:ln w="1143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3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412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4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13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70627" indent="0" algn="ctr">
              <a:buNone/>
              <a:defRPr sz="700"/>
            </a:lvl2pPr>
            <a:lvl3pPr marL="341255" indent="0" algn="ctr">
              <a:buNone/>
              <a:defRPr sz="700"/>
            </a:lvl3pPr>
            <a:lvl4pPr marL="511881" indent="0" algn="ctr">
              <a:buNone/>
              <a:defRPr sz="600"/>
            </a:lvl4pPr>
            <a:lvl5pPr marL="682506" indent="0" algn="ctr">
              <a:buNone/>
              <a:defRPr sz="600"/>
            </a:lvl5pPr>
            <a:lvl6pPr marL="853130" indent="0" algn="ctr">
              <a:buNone/>
              <a:defRPr sz="600"/>
            </a:lvl6pPr>
            <a:lvl7pPr marL="1023756" indent="0" algn="ctr">
              <a:buNone/>
              <a:defRPr sz="600"/>
            </a:lvl7pPr>
            <a:lvl8pPr marL="1194382" indent="0" algn="ctr">
              <a:buNone/>
              <a:defRPr sz="600"/>
            </a:lvl8pPr>
            <a:lvl9pPr marL="136500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4130" tIns="17056" rIns="34130" bIns="1705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90186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8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97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  <p:bldP spid="16" grpId="0"/>
    </p:bldLst>
  </p:timing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251822" y="1137382"/>
            <a:ext cx="2801379" cy="197436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57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130" tIns="17056" rIns="34130" bIns="1705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901862"/>
            <a:endParaRPr lang="es-SV" dirty="0"/>
          </a:p>
        </p:txBody>
      </p:sp>
      <p:sp>
        <p:nvSpPr>
          <p:cNvPr id="9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3171332" y="1137382"/>
            <a:ext cx="2801379" cy="197436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57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130" tIns="17056" rIns="34130" bIns="1705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901862"/>
            <a:endParaRPr lang="es-SV" dirty="0"/>
          </a:p>
        </p:txBody>
      </p:sp>
      <p:sp>
        <p:nvSpPr>
          <p:cNvPr id="10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6090841" y="1137382"/>
            <a:ext cx="2801379" cy="197436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57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130" tIns="17056" rIns="34130" bIns="1705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901862"/>
            <a:endParaRPr lang="es-SV" dirty="0"/>
          </a:p>
        </p:txBody>
      </p:sp>
      <p:sp>
        <p:nvSpPr>
          <p:cNvPr id="19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412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0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13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70627" indent="0" algn="ctr">
              <a:buNone/>
              <a:defRPr sz="700"/>
            </a:lvl2pPr>
            <a:lvl3pPr marL="341255" indent="0" algn="ctr">
              <a:buNone/>
              <a:defRPr sz="700"/>
            </a:lvl3pPr>
            <a:lvl4pPr marL="511881" indent="0" algn="ctr">
              <a:buNone/>
              <a:defRPr sz="600"/>
            </a:lvl4pPr>
            <a:lvl5pPr marL="682506" indent="0" algn="ctr">
              <a:buNone/>
              <a:defRPr sz="600"/>
            </a:lvl5pPr>
            <a:lvl6pPr marL="853130" indent="0" algn="ctr">
              <a:buNone/>
              <a:defRPr sz="600"/>
            </a:lvl6pPr>
            <a:lvl7pPr marL="1023756" indent="0" algn="ctr">
              <a:buNone/>
              <a:defRPr sz="600"/>
            </a:lvl7pPr>
            <a:lvl8pPr marL="1194382" indent="0" algn="ctr">
              <a:buNone/>
              <a:defRPr sz="600"/>
            </a:lvl8pPr>
            <a:lvl9pPr marL="136500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4130" tIns="17056" rIns="34130" bIns="1705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90186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3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56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9" grpId="0"/>
      <p:bldP spid="20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2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1120508"/>
            <a:ext cx="9144000" cy="276748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12" tIns="16487" rIns="32912" bIns="16487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849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5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6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2862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8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87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321" indent="0" algn="ctr">
              <a:buNone/>
              <a:defRPr sz="700"/>
            </a:lvl2pPr>
            <a:lvl3pPr marL="328628" indent="0" algn="ctr">
              <a:buNone/>
              <a:defRPr sz="700"/>
            </a:lvl3pPr>
            <a:lvl4pPr marL="492934" indent="0" algn="ctr">
              <a:buNone/>
              <a:defRPr sz="600"/>
            </a:lvl4pPr>
            <a:lvl5pPr marL="657248" indent="0" algn="ctr">
              <a:buNone/>
              <a:defRPr sz="600"/>
            </a:lvl5pPr>
            <a:lvl6pPr marL="821564" indent="0" algn="ctr">
              <a:buNone/>
              <a:defRPr sz="600"/>
            </a:lvl6pPr>
            <a:lvl7pPr marL="985873" indent="0" algn="ctr">
              <a:buNone/>
              <a:defRPr sz="600"/>
            </a:lvl7pPr>
            <a:lvl8pPr marL="1150187" indent="0" algn="ctr">
              <a:buNone/>
              <a:defRPr sz="600"/>
            </a:lvl8pPr>
            <a:lvl9pPr marL="1314501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40447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7" grpId="0"/>
      <p:bldP spid="8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0" y="2571193"/>
            <a:ext cx="4572152" cy="12661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4571848" y="1305574"/>
            <a:ext cx="4572152" cy="12661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412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13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70627" indent="0" algn="ctr">
              <a:buNone/>
              <a:defRPr sz="700"/>
            </a:lvl2pPr>
            <a:lvl3pPr marL="341255" indent="0" algn="ctr">
              <a:buNone/>
              <a:defRPr sz="700"/>
            </a:lvl3pPr>
            <a:lvl4pPr marL="511881" indent="0" algn="ctr">
              <a:buNone/>
              <a:defRPr sz="600"/>
            </a:lvl4pPr>
            <a:lvl5pPr marL="682506" indent="0" algn="ctr">
              <a:buNone/>
              <a:defRPr sz="600"/>
            </a:lvl5pPr>
            <a:lvl6pPr marL="853130" indent="0" algn="ctr">
              <a:buNone/>
              <a:defRPr sz="600"/>
            </a:lvl6pPr>
            <a:lvl7pPr marL="1023756" indent="0" algn="ctr">
              <a:buNone/>
              <a:defRPr sz="600"/>
            </a:lvl7pPr>
            <a:lvl8pPr marL="1194382" indent="0" algn="ctr">
              <a:buNone/>
              <a:defRPr sz="600"/>
            </a:lvl8pPr>
            <a:lvl9pPr marL="136500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4130" tIns="17056" rIns="34130" bIns="1705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90186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81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2" grpId="0"/>
      <p:bldP spid="1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8" grpId="0"/>
    </p:bldLst>
  </p:timing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858149" cy="380082"/>
          </a:xfrm>
        </p:spPr>
        <p:txBody>
          <a:bodyPr anchor="b">
            <a:normAutofit/>
          </a:bodyPr>
          <a:lstStyle>
            <a:lvl1pPr algn="l" defTabSz="3412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13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70627" indent="0" algn="ctr">
              <a:buNone/>
              <a:defRPr sz="700"/>
            </a:lvl2pPr>
            <a:lvl3pPr marL="341255" indent="0" algn="ctr">
              <a:buNone/>
              <a:defRPr sz="700"/>
            </a:lvl3pPr>
            <a:lvl4pPr marL="511881" indent="0" algn="ctr">
              <a:buNone/>
              <a:defRPr sz="600"/>
            </a:lvl4pPr>
            <a:lvl5pPr marL="682506" indent="0" algn="ctr">
              <a:buNone/>
              <a:defRPr sz="600"/>
            </a:lvl5pPr>
            <a:lvl6pPr marL="853130" indent="0" algn="ctr">
              <a:buNone/>
              <a:defRPr sz="600"/>
            </a:lvl6pPr>
            <a:lvl7pPr marL="1023756" indent="0" algn="ctr">
              <a:buNone/>
              <a:defRPr sz="600"/>
            </a:lvl7pPr>
            <a:lvl8pPr marL="1194382" indent="0" algn="ctr">
              <a:buNone/>
              <a:defRPr sz="600"/>
            </a:lvl8pPr>
            <a:lvl9pPr marL="136500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90152" y="4767306"/>
            <a:ext cx="2026312" cy="273812"/>
          </a:xfrm>
          <a:prstGeom prst="rect">
            <a:avLst/>
          </a:prstGeom>
        </p:spPr>
        <p:txBody>
          <a:bodyPr lIns="34130" tIns="17056" rIns="34130" bIns="17056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defTabSz="90186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5179528" y="0"/>
            <a:ext cx="3964472" cy="51435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63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3" presetClass="entr" presetSubtype="28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7" grpId="0" animBg="1"/>
      <p:bldP spid="8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13157" y="243478"/>
            <a:ext cx="6117686" cy="380082"/>
          </a:xfrm>
        </p:spPr>
        <p:txBody>
          <a:bodyPr anchor="b">
            <a:normAutofit/>
          </a:bodyPr>
          <a:lstStyle>
            <a:lvl1pPr marL="0" algn="ctr" defTabSz="3412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373820" y="601813"/>
            <a:ext cx="2396360" cy="173033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70627" indent="0" algn="ctr">
              <a:buNone/>
              <a:defRPr sz="700"/>
            </a:lvl2pPr>
            <a:lvl3pPr marL="341255" indent="0" algn="ctr">
              <a:buNone/>
              <a:defRPr sz="700"/>
            </a:lvl3pPr>
            <a:lvl4pPr marL="511881" indent="0" algn="ctr">
              <a:buNone/>
              <a:defRPr sz="600"/>
            </a:lvl4pPr>
            <a:lvl5pPr marL="682506" indent="0" algn="ctr">
              <a:buNone/>
              <a:defRPr sz="600"/>
            </a:lvl5pPr>
            <a:lvl6pPr marL="853130" indent="0" algn="ctr">
              <a:buNone/>
              <a:defRPr sz="600"/>
            </a:lvl6pPr>
            <a:lvl7pPr marL="1023756" indent="0" algn="ctr">
              <a:buNone/>
              <a:defRPr sz="600"/>
            </a:lvl7pPr>
            <a:lvl8pPr marL="1194382" indent="0" algn="ctr">
              <a:buNone/>
              <a:defRPr sz="600"/>
            </a:lvl8pPr>
            <a:lvl9pPr marL="136500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4130" tIns="17056" rIns="34130" bIns="1705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90186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451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C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805447" cy="51435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210940" y="243478"/>
            <a:ext cx="4613777" cy="380082"/>
          </a:xfrm>
        </p:spPr>
        <p:txBody>
          <a:bodyPr anchor="b">
            <a:normAutofit/>
          </a:bodyPr>
          <a:lstStyle>
            <a:lvl1pPr marL="0" algn="l" defTabSz="3412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221933" y="601813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70627" indent="0" algn="ctr">
              <a:buNone/>
              <a:defRPr sz="700"/>
            </a:lvl2pPr>
            <a:lvl3pPr marL="341255" indent="0" algn="ctr">
              <a:buNone/>
              <a:defRPr sz="700"/>
            </a:lvl3pPr>
            <a:lvl4pPr marL="511881" indent="0" algn="ctr">
              <a:buNone/>
              <a:defRPr sz="600"/>
            </a:lvl4pPr>
            <a:lvl5pPr marL="682506" indent="0" algn="ctr">
              <a:buNone/>
              <a:defRPr sz="600"/>
            </a:lvl5pPr>
            <a:lvl6pPr marL="853130" indent="0" algn="ctr">
              <a:buNone/>
              <a:defRPr sz="600"/>
            </a:lvl6pPr>
            <a:lvl7pPr marL="1023756" indent="0" algn="ctr">
              <a:buNone/>
              <a:defRPr sz="600"/>
            </a:lvl7pPr>
            <a:lvl8pPr marL="1194382" indent="0" algn="ctr">
              <a:buNone/>
              <a:defRPr sz="600"/>
            </a:lvl8pPr>
            <a:lvl9pPr marL="136500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947617" y="4767306"/>
            <a:ext cx="2167651" cy="273812"/>
          </a:xfrm>
          <a:prstGeom prst="rect">
            <a:avLst/>
          </a:prstGeom>
        </p:spPr>
        <p:txBody>
          <a:bodyPr lIns="34130" tIns="17056" rIns="34130" bIns="1705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90186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64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/>
    </p:bldLst>
  </p:timing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545754" y="243478"/>
            <a:ext cx="6117686" cy="380082"/>
          </a:xfrm>
        </p:spPr>
        <p:txBody>
          <a:bodyPr anchor="b">
            <a:normAutofit/>
          </a:bodyPr>
          <a:lstStyle>
            <a:lvl1pPr marL="0" algn="r" defTabSz="3412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6256364" y="601813"/>
            <a:ext cx="2396360" cy="173033"/>
          </a:xfrm>
        </p:spPr>
        <p:txBody>
          <a:bodyPr anchor="ctr">
            <a:normAutofit/>
          </a:bodyPr>
          <a:lstStyle>
            <a:lvl1pPr marL="0" indent="0" algn="r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70627" indent="0" algn="ctr">
              <a:buNone/>
              <a:defRPr sz="700"/>
            </a:lvl2pPr>
            <a:lvl3pPr marL="341255" indent="0" algn="ctr">
              <a:buNone/>
              <a:defRPr sz="700"/>
            </a:lvl3pPr>
            <a:lvl4pPr marL="511881" indent="0" algn="ctr">
              <a:buNone/>
              <a:defRPr sz="600"/>
            </a:lvl4pPr>
            <a:lvl5pPr marL="682506" indent="0" algn="ctr">
              <a:buNone/>
              <a:defRPr sz="600"/>
            </a:lvl5pPr>
            <a:lvl6pPr marL="853130" indent="0" algn="ctr">
              <a:buNone/>
              <a:defRPr sz="600"/>
            </a:lvl6pPr>
            <a:lvl7pPr marL="1023756" indent="0" algn="ctr">
              <a:buNone/>
              <a:defRPr sz="600"/>
            </a:lvl7pPr>
            <a:lvl8pPr marL="1194382" indent="0" algn="ctr">
              <a:buNone/>
              <a:defRPr sz="600"/>
            </a:lvl8pPr>
            <a:lvl9pPr marL="136500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4130" tIns="17056" rIns="34130" bIns="1705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90186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165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32065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4130" tIns="17056" rIns="34130" bIns="1705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90186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1589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4715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8"/>
          <p:cNvSpPr>
            <a:spLocks noGrp="1"/>
          </p:cNvSpPr>
          <p:nvPr>
            <p:ph type="pic" sz="quarter" idx="16" hasCustomPrompt="1"/>
          </p:nvPr>
        </p:nvSpPr>
        <p:spPr>
          <a:xfrm>
            <a:off x="3610102" y="1525505"/>
            <a:ext cx="1951545" cy="259526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algn="ctr">
              <a:defRPr sz="1200">
                <a:latin typeface="Calibri" panose="020F0502020204030204" pitchFamily="34" charset="0"/>
              </a:defRPr>
            </a:lvl1pPr>
          </a:lstStyle>
          <a:p>
            <a:r>
              <a:rPr lang="es-ES" dirty="0" err="1" smtClean="0"/>
              <a:t>Image</a:t>
            </a:r>
            <a:r>
              <a:rPr lang="es-ES" dirty="0" smtClean="0"/>
              <a:t> </a:t>
            </a:r>
            <a:r>
              <a:rPr lang="es-ES" dirty="0" err="1" smtClean="0"/>
              <a:t>Holder</a:t>
            </a:r>
            <a:endParaRPr lang="es-ES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412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13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70627" indent="0" algn="ctr">
              <a:buNone/>
              <a:defRPr sz="700"/>
            </a:lvl2pPr>
            <a:lvl3pPr marL="341255" indent="0" algn="ctr">
              <a:buNone/>
              <a:defRPr sz="700"/>
            </a:lvl3pPr>
            <a:lvl4pPr marL="511881" indent="0" algn="ctr">
              <a:buNone/>
              <a:defRPr sz="600"/>
            </a:lvl4pPr>
            <a:lvl5pPr marL="682506" indent="0" algn="ctr">
              <a:buNone/>
              <a:defRPr sz="600"/>
            </a:lvl5pPr>
            <a:lvl6pPr marL="853130" indent="0" algn="ctr">
              <a:buNone/>
              <a:defRPr sz="600"/>
            </a:lvl6pPr>
            <a:lvl7pPr marL="1023756" indent="0" algn="ctr">
              <a:buNone/>
              <a:defRPr sz="600"/>
            </a:lvl7pPr>
            <a:lvl8pPr marL="1194382" indent="0" algn="ctr">
              <a:buNone/>
              <a:defRPr sz="600"/>
            </a:lvl8pPr>
            <a:lvl9pPr marL="136500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4130" tIns="17056" rIns="34130" bIns="1705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90186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1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/>
          <p:cNvSpPr>
            <a:spLocks noGrp="1"/>
          </p:cNvSpPr>
          <p:nvPr>
            <p:ph type="pic" sz="quarter" idx="10" hasCustomPrompt="1"/>
          </p:nvPr>
        </p:nvSpPr>
        <p:spPr>
          <a:xfrm>
            <a:off x="2623348" y="1531980"/>
            <a:ext cx="3754584" cy="1410109"/>
          </a:xfrm>
          <a:custGeom>
            <a:avLst/>
            <a:gdLst>
              <a:gd name="connsiteX0" fmla="*/ 0 w 10022400"/>
              <a:gd name="connsiteY0" fmla="*/ 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0 w 10022400"/>
              <a:gd name="connsiteY4" fmla="*/ 0 h 3751200"/>
              <a:gd name="connsiteX0" fmla="*/ 219075 w 10022400"/>
              <a:gd name="connsiteY0" fmla="*/ 36195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219075 w 10022400"/>
              <a:gd name="connsiteY4" fmla="*/ 361950 h 3751200"/>
              <a:gd name="connsiteX0" fmla="*/ 400050 w 10022400"/>
              <a:gd name="connsiteY0" fmla="*/ 26670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400050 w 10022400"/>
              <a:gd name="connsiteY4" fmla="*/ 266700 h 3751200"/>
              <a:gd name="connsiteX0" fmla="*/ 523875 w 10022400"/>
              <a:gd name="connsiteY0" fmla="*/ 24765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523875 w 10022400"/>
              <a:gd name="connsiteY4" fmla="*/ 247650 h 3751200"/>
              <a:gd name="connsiteX0" fmla="*/ 523875 w 10022400"/>
              <a:gd name="connsiteY0" fmla="*/ 200025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523875 w 10022400"/>
              <a:gd name="connsiteY4" fmla="*/ 200025 h 3751200"/>
              <a:gd name="connsiteX0" fmla="*/ 504825 w 10022400"/>
              <a:gd name="connsiteY0" fmla="*/ 15240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504825 w 10022400"/>
              <a:gd name="connsiteY4" fmla="*/ 152400 h 3751200"/>
              <a:gd name="connsiteX0" fmla="*/ 476250 w 10022400"/>
              <a:gd name="connsiteY0" fmla="*/ 161925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476250 w 10022400"/>
              <a:gd name="connsiteY4" fmla="*/ 161925 h 3751200"/>
              <a:gd name="connsiteX0" fmla="*/ 476250 w 10022400"/>
              <a:gd name="connsiteY0" fmla="*/ 0 h 3589275"/>
              <a:gd name="connsiteX1" fmla="*/ 9870000 w 10022400"/>
              <a:gd name="connsiteY1" fmla="*/ 19050 h 3589275"/>
              <a:gd name="connsiteX2" fmla="*/ 10022400 w 10022400"/>
              <a:gd name="connsiteY2" fmla="*/ 3589275 h 3589275"/>
              <a:gd name="connsiteX3" fmla="*/ 0 w 10022400"/>
              <a:gd name="connsiteY3" fmla="*/ 3589275 h 3589275"/>
              <a:gd name="connsiteX4" fmla="*/ 476250 w 10022400"/>
              <a:gd name="connsiteY4" fmla="*/ 0 h 3589275"/>
              <a:gd name="connsiteX0" fmla="*/ 476250 w 10022400"/>
              <a:gd name="connsiteY0" fmla="*/ 180975 h 3770250"/>
              <a:gd name="connsiteX1" fmla="*/ 9984300 w 10022400"/>
              <a:gd name="connsiteY1" fmla="*/ 0 h 3770250"/>
              <a:gd name="connsiteX2" fmla="*/ 10022400 w 10022400"/>
              <a:gd name="connsiteY2" fmla="*/ 3770250 h 3770250"/>
              <a:gd name="connsiteX3" fmla="*/ 0 w 10022400"/>
              <a:gd name="connsiteY3" fmla="*/ 3770250 h 3770250"/>
              <a:gd name="connsiteX4" fmla="*/ 476250 w 10022400"/>
              <a:gd name="connsiteY4" fmla="*/ 180975 h 3770250"/>
              <a:gd name="connsiteX0" fmla="*/ 476250 w 10022400"/>
              <a:gd name="connsiteY0" fmla="*/ 142875 h 3732150"/>
              <a:gd name="connsiteX1" fmla="*/ 9965250 w 10022400"/>
              <a:gd name="connsiteY1" fmla="*/ 0 h 3732150"/>
              <a:gd name="connsiteX2" fmla="*/ 10022400 w 10022400"/>
              <a:gd name="connsiteY2" fmla="*/ 3732150 h 3732150"/>
              <a:gd name="connsiteX3" fmla="*/ 0 w 10022400"/>
              <a:gd name="connsiteY3" fmla="*/ 3732150 h 3732150"/>
              <a:gd name="connsiteX4" fmla="*/ 476250 w 10022400"/>
              <a:gd name="connsiteY4" fmla="*/ 142875 h 3732150"/>
              <a:gd name="connsiteX0" fmla="*/ 476250 w 10022400"/>
              <a:gd name="connsiteY0" fmla="*/ 161925 h 3751200"/>
              <a:gd name="connsiteX1" fmla="*/ 9993825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476250 w 10022400"/>
              <a:gd name="connsiteY4" fmla="*/ 161925 h 3751200"/>
              <a:gd name="connsiteX0" fmla="*/ 295275 w 9841425"/>
              <a:gd name="connsiteY0" fmla="*/ 161925 h 3751200"/>
              <a:gd name="connsiteX1" fmla="*/ 9812850 w 9841425"/>
              <a:gd name="connsiteY1" fmla="*/ 0 h 3751200"/>
              <a:gd name="connsiteX2" fmla="*/ 9841425 w 9841425"/>
              <a:gd name="connsiteY2" fmla="*/ 3751200 h 3751200"/>
              <a:gd name="connsiteX3" fmla="*/ 0 w 9841425"/>
              <a:gd name="connsiteY3" fmla="*/ 3570225 h 3751200"/>
              <a:gd name="connsiteX4" fmla="*/ 295275 w 9841425"/>
              <a:gd name="connsiteY4" fmla="*/ 161925 h 3751200"/>
              <a:gd name="connsiteX0" fmla="*/ 419100 w 9965250"/>
              <a:gd name="connsiteY0" fmla="*/ 161925 h 3751200"/>
              <a:gd name="connsiteX1" fmla="*/ 9936675 w 9965250"/>
              <a:gd name="connsiteY1" fmla="*/ 0 h 3751200"/>
              <a:gd name="connsiteX2" fmla="*/ 9965250 w 9965250"/>
              <a:gd name="connsiteY2" fmla="*/ 3751200 h 3751200"/>
              <a:gd name="connsiteX3" fmla="*/ 0 w 9965250"/>
              <a:gd name="connsiteY3" fmla="*/ 3627375 h 3751200"/>
              <a:gd name="connsiteX4" fmla="*/ 419100 w 9965250"/>
              <a:gd name="connsiteY4" fmla="*/ 161925 h 3751200"/>
              <a:gd name="connsiteX0" fmla="*/ 457200 w 10003350"/>
              <a:gd name="connsiteY0" fmla="*/ 161925 h 3751200"/>
              <a:gd name="connsiteX1" fmla="*/ 9974775 w 10003350"/>
              <a:gd name="connsiteY1" fmla="*/ 0 h 3751200"/>
              <a:gd name="connsiteX2" fmla="*/ 10003350 w 10003350"/>
              <a:gd name="connsiteY2" fmla="*/ 3751200 h 3751200"/>
              <a:gd name="connsiteX3" fmla="*/ 0 w 10003350"/>
              <a:gd name="connsiteY3" fmla="*/ 3617850 h 3751200"/>
              <a:gd name="connsiteX4" fmla="*/ 457200 w 10003350"/>
              <a:gd name="connsiteY4" fmla="*/ 161925 h 3751200"/>
              <a:gd name="connsiteX0" fmla="*/ 466725 w 10012875"/>
              <a:gd name="connsiteY0" fmla="*/ 161925 h 3751200"/>
              <a:gd name="connsiteX1" fmla="*/ 9984300 w 10012875"/>
              <a:gd name="connsiteY1" fmla="*/ 0 h 3751200"/>
              <a:gd name="connsiteX2" fmla="*/ 10012875 w 10012875"/>
              <a:gd name="connsiteY2" fmla="*/ 3751200 h 3751200"/>
              <a:gd name="connsiteX3" fmla="*/ 0 w 10012875"/>
              <a:gd name="connsiteY3" fmla="*/ 3636900 h 3751200"/>
              <a:gd name="connsiteX4" fmla="*/ 466725 w 10012875"/>
              <a:gd name="connsiteY4" fmla="*/ 161925 h 3751200"/>
              <a:gd name="connsiteX0" fmla="*/ 447675 w 10012875"/>
              <a:gd name="connsiteY0" fmla="*/ 161925 h 3751200"/>
              <a:gd name="connsiteX1" fmla="*/ 9984300 w 10012875"/>
              <a:gd name="connsiteY1" fmla="*/ 0 h 3751200"/>
              <a:gd name="connsiteX2" fmla="*/ 10012875 w 10012875"/>
              <a:gd name="connsiteY2" fmla="*/ 3751200 h 3751200"/>
              <a:gd name="connsiteX3" fmla="*/ 0 w 10012875"/>
              <a:gd name="connsiteY3" fmla="*/ 3636900 h 3751200"/>
              <a:gd name="connsiteX4" fmla="*/ 447675 w 10012875"/>
              <a:gd name="connsiteY4" fmla="*/ 161925 h 3751200"/>
              <a:gd name="connsiteX0" fmla="*/ 438150 w 10012875"/>
              <a:gd name="connsiteY0" fmla="*/ 161925 h 3751200"/>
              <a:gd name="connsiteX1" fmla="*/ 9984300 w 10012875"/>
              <a:gd name="connsiteY1" fmla="*/ 0 h 3751200"/>
              <a:gd name="connsiteX2" fmla="*/ 10012875 w 10012875"/>
              <a:gd name="connsiteY2" fmla="*/ 3751200 h 3751200"/>
              <a:gd name="connsiteX3" fmla="*/ 0 w 10012875"/>
              <a:gd name="connsiteY3" fmla="*/ 3636900 h 3751200"/>
              <a:gd name="connsiteX4" fmla="*/ 438150 w 10012875"/>
              <a:gd name="connsiteY4" fmla="*/ 161925 h 3751200"/>
              <a:gd name="connsiteX0" fmla="*/ 438150 w 9984300"/>
              <a:gd name="connsiteY0" fmla="*/ 161925 h 3703575"/>
              <a:gd name="connsiteX1" fmla="*/ 9984300 w 9984300"/>
              <a:gd name="connsiteY1" fmla="*/ 0 h 3703575"/>
              <a:gd name="connsiteX2" fmla="*/ 9879525 w 9984300"/>
              <a:gd name="connsiteY2" fmla="*/ 3703575 h 3703575"/>
              <a:gd name="connsiteX3" fmla="*/ 0 w 9984300"/>
              <a:gd name="connsiteY3" fmla="*/ 3636900 h 3703575"/>
              <a:gd name="connsiteX4" fmla="*/ 438150 w 9984300"/>
              <a:gd name="connsiteY4" fmla="*/ 161925 h 3703575"/>
              <a:gd name="connsiteX0" fmla="*/ 438150 w 9984300"/>
              <a:gd name="connsiteY0" fmla="*/ 161925 h 3713100"/>
              <a:gd name="connsiteX1" fmla="*/ 9984300 w 9984300"/>
              <a:gd name="connsiteY1" fmla="*/ 0 h 3713100"/>
              <a:gd name="connsiteX2" fmla="*/ 9927150 w 9984300"/>
              <a:gd name="connsiteY2" fmla="*/ 3713100 h 3713100"/>
              <a:gd name="connsiteX3" fmla="*/ 0 w 9984300"/>
              <a:gd name="connsiteY3" fmla="*/ 3636900 h 3713100"/>
              <a:gd name="connsiteX4" fmla="*/ 438150 w 9984300"/>
              <a:gd name="connsiteY4" fmla="*/ 161925 h 3713100"/>
              <a:gd name="connsiteX0" fmla="*/ 438150 w 9984300"/>
              <a:gd name="connsiteY0" fmla="*/ 161925 h 3760725"/>
              <a:gd name="connsiteX1" fmla="*/ 9984300 w 9984300"/>
              <a:gd name="connsiteY1" fmla="*/ 0 h 3760725"/>
              <a:gd name="connsiteX2" fmla="*/ 9965250 w 9984300"/>
              <a:gd name="connsiteY2" fmla="*/ 3760725 h 3760725"/>
              <a:gd name="connsiteX3" fmla="*/ 0 w 9984300"/>
              <a:gd name="connsiteY3" fmla="*/ 3636900 h 3760725"/>
              <a:gd name="connsiteX4" fmla="*/ 438150 w 9984300"/>
              <a:gd name="connsiteY4" fmla="*/ 161925 h 3760725"/>
              <a:gd name="connsiteX0" fmla="*/ 438150 w 9984300"/>
              <a:gd name="connsiteY0" fmla="*/ 161925 h 3732150"/>
              <a:gd name="connsiteX1" fmla="*/ 9984300 w 9984300"/>
              <a:gd name="connsiteY1" fmla="*/ 0 h 3732150"/>
              <a:gd name="connsiteX2" fmla="*/ 9984300 w 9984300"/>
              <a:gd name="connsiteY2" fmla="*/ 3732150 h 3732150"/>
              <a:gd name="connsiteX3" fmla="*/ 0 w 9984300"/>
              <a:gd name="connsiteY3" fmla="*/ 3636900 h 3732150"/>
              <a:gd name="connsiteX4" fmla="*/ 438150 w 9984300"/>
              <a:gd name="connsiteY4" fmla="*/ 161925 h 3732150"/>
              <a:gd name="connsiteX0" fmla="*/ 438150 w 10012875"/>
              <a:gd name="connsiteY0" fmla="*/ 161925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38150 w 10012875"/>
              <a:gd name="connsiteY4" fmla="*/ 161925 h 3760725"/>
              <a:gd name="connsiteX0" fmla="*/ 466725 w 10012875"/>
              <a:gd name="connsiteY0" fmla="*/ 152400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66725 w 10012875"/>
              <a:gd name="connsiteY4" fmla="*/ 152400 h 3760725"/>
              <a:gd name="connsiteX0" fmla="*/ 457200 w 10012875"/>
              <a:gd name="connsiteY0" fmla="*/ 152400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57200 w 10012875"/>
              <a:gd name="connsiteY4" fmla="*/ 152400 h 3760725"/>
              <a:gd name="connsiteX0" fmla="*/ 438150 w 10012875"/>
              <a:gd name="connsiteY0" fmla="*/ 152400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38150 w 10012875"/>
              <a:gd name="connsiteY4" fmla="*/ 152400 h 376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2875" h="3760725">
                <a:moveTo>
                  <a:pt x="438150" y="152400"/>
                </a:moveTo>
                <a:lnTo>
                  <a:pt x="9984300" y="0"/>
                </a:lnTo>
                <a:lnTo>
                  <a:pt x="10012875" y="3760725"/>
                </a:lnTo>
                <a:lnTo>
                  <a:pt x="0" y="3636900"/>
                </a:lnTo>
                <a:lnTo>
                  <a:pt x="438150" y="1524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scene3d>
            <a:camera prst="perspectiveContrastingLeftFacing" fov="600000">
              <a:rot lat="21061425" lon="3660000" rev="20937095"/>
            </a:camera>
            <a:lightRig rig="threePt" dir="t"/>
          </a:scene3d>
          <a:sp3d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r">
              <a:defRPr lang="es-ES" sz="1500" baseline="0" dirty="0">
                <a:latin typeface="Calibri" panose="020F0502020204030204" pitchFamily="34" charset="0"/>
              </a:defRPr>
            </a:lvl1pPr>
            <a:lvl3pPr marL="676245" indent="0" algn="r">
              <a:buNone/>
              <a:defRPr sz="1500" b="1">
                <a:latin typeface="Calibri" panose="020F0502020204030204" pitchFamily="34" charset="0"/>
              </a:defRPr>
            </a:lvl3pPr>
            <a:lvl4pPr marL="1014367" indent="0">
              <a:buNone/>
              <a:defRPr/>
            </a:lvl4pPr>
          </a:lstStyle>
          <a:p>
            <a:pPr lvl="0" algn="ctr" defTabSz="901862"/>
            <a:r>
              <a:rPr lang="es-ES" dirty="0" err="1" smtClean="0"/>
              <a:t>Image</a:t>
            </a:r>
            <a:r>
              <a:rPr lang="es-ES" dirty="0" smtClean="0"/>
              <a:t> </a:t>
            </a:r>
            <a:r>
              <a:rPr lang="es-ES" dirty="0" err="1" smtClean="0"/>
              <a:t>holder</a:t>
            </a:r>
            <a:endParaRPr lang="es-ES" dirty="0"/>
          </a:p>
        </p:txBody>
      </p:sp>
      <p:sp>
        <p:nvSpPr>
          <p:cNvPr id="19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412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0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13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70627" indent="0" algn="ctr">
              <a:buNone/>
              <a:defRPr sz="700"/>
            </a:lvl2pPr>
            <a:lvl3pPr marL="341255" indent="0" algn="ctr">
              <a:buNone/>
              <a:defRPr sz="700"/>
            </a:lvl3pPr>
            <a:lvl4pPr marL="511881" indent="0" algn="ctr">
              <a:buNone/>
              <a:defRPr sz="600"/>
            </a:lvl4pPr>
            <a:lvl5pPr marL="682506" indent="0" algn="ctr">
              <a:buNone/>
              <a:defRPr sz="600"/>
            </a:lvl5pPr>
            <a:lvl6pPr marL="853130" indent="0" algn="ctr">
              <a:buNone/>
              <a:defRPr sz="600"/>
            </a:lvl6pPr>
            <a:lvl7pPr marL="1023756" indent="0" algn="ctr">
              <a:buNone/>
              <a:defRPr sz="600"/>
            </a:lvl7pPr>
            <a:lvl8pPr marL="1194382" indent="0" algn="ctr">
              <a:buNone/>
              <a:defRPr sz="600"/>
            </a:lvl8pPr>
            <a:lvl9pPr marL="136500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4130" tIns="17056" rIns="34130" bIns="1705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90186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3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2" grpId="0"/>
    </p:bldLst>
  </p:timing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28957" y="1053028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2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2552532" y="1053028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3" name="2 Marcador de posición de imagen"/>
          <p:cNvSpPr>
            <a:spLocks noGrp="1"/>
          </p:cNvSpPr>
          <p:nvPr>
            <p:ph type="pic" sz="quarter" idx="15"/>
          </p:nvPr>
        </p:nvSpPr>
        <p:spPr>
          <a:xfrm>
            <a:off x="4576107" y="1053028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4" name="2 Marcador de posición de imagen"/>
          <p:cNvSpPr>
            <a:spLocks noGrp="1"/>
          </p:cNvSpPr>
          <p:nvPr>
            <p:ph type="pic" sz="quarter" idx="16"/>
          </p:nvPr>
        </p:nvSpPr>
        <p:spPr>
          <a:xfrm>
            <a:off x="6599682" y="1053028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412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13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70627" indent="0" algn="ctr">
              <a:buNone/>
              <a:defRPr sz="700"/>
            </a:lvl2pPr>
            <a:lvl3pPr marL="341255" indent="0" algn="ctr">
              <a:buNone/>
              <a:defRPr sz="700"/>
            </a:lvl3pPr>
            <a:lvl4pPr marL="511881" indent="0" algn="ctr">
              <a:buNone/>
              <a:defRPr sz="600"/>
            </a:lvl4pPr>
            <a:lvl5pPr marL="682506" indent="0" algn="ctr">
              <a:buNone/>
              <a:defRPr sz="600"/>
            </a:lvl5pPr>
            <a:lvl6pPr marL="853130" indent="0" algn="ctr">
              <a:buNone/>
              <a:defRPr sz="600"/>
            </a:lvl6pPr>
            <a:lvl7pPr marL="1023756" indent="0" algn="ctr">
              <a:buNone/>
              <a:defRPr sz="600"/>
            </a:lvl7pPr>
            <a:lvl8pPr marL="1194382" indent="0" algn="ctr">
              <a:buNone/>
              <a:defRPr sz="600"/>
            </a:lvl8pPr>
            <a:lvl9pPr marL="136500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8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4130" tIns="17056" rIns="34130" bIns="1705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90186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9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63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/>
      <p:bldP spid="19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28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88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285" indent="0" algn="ctr">
              <a:buNone/>
              <a:defRPr sz="700"/>
            </a:lvl2pPr>
            <a:lvl3pPr marL="328557" indent="0" algn="ctr">
              <a:buNone/>
              <a:defRPr sz="700"/>
            </a:lvl3pPr>
            <a:lvl4pPr marL="492827" indent="0" algn="ctr">
              <a:buNone/>
              <a:defRPr sz="600"/>
            </a:lvl4pPr>
            <a:lvl5pPr marL="657106" indent="0" algn="ctr">
              <a:buNone/>
              <a:defRPr sz="600"/>
            </a:lvl5pPr>
            <a:lvl6pPr marL="821386" indent="0" algn="ctr">
              <a:buNone/>
              <a:defRPr sz="600"/>
            </a:lvl6pPr>
            <a:lvl7pPr marL="985659" indent="0" algn="ctr">
              <a:buNone/>
              <a:defRPr sz="600"/>
            </a:lvl7pPr>
            <a:lvl8pPr marL="1149938" indent="0" algn="ctr">
              <a:buNone/>
              <a:defRPr sz="600"/>
            </a:lvl8pPr>
            <a:lvl9pPr marL="131421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05" tIns="16484" rIns="32905" bIns="16484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8304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49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122024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0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12" tIns="16487" rIns="32912" bIns="16487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849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1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4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0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  <p:bldP spid="11" grpId="0"/>
    </p:bldLst>
  </p:timing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2278278" y="496422"/>
            <a:ext cx="6192047" cy="2395973"/>
          </a:xfrm>
          <a:prstGeom prst="rect">
            <a:avLst/>
          </a:prstGeom>
          <a:solidFill>
            <a:schemeClr val="bg1">
              <a:lumMod val="85000"/>
            </a:schemeClr>
          </a:solidFill>
          <a:ln w="257175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130" tIns="17056" rIns="34130" bIns="1705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901862"/>
            <a:endParaRPr lang="es-SV" dirty="0"/>
          </a:p>
        </p:txBody>
      </p:sp>
      <p:sp>
        <p:nvSpPr>
          <p:cNvPr id="11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163094" y="1971777"/>
            <a:ext cx="2684975" cy="1737249"/>
          </a:xfrm>
          <a:prstGeom prst="rect">
            <a:avLst/>
          </a:prstGeom>
          <a:solidFill>
            <a:schemeClr val="bg1">
              <a:lumMod val="85000"/>
            </a:schemeClr>
          </a:solidFill>
          <a:ln w="257175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130" tIns="17056" rIns="34130" bIns="1705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901862"/>
            <a:endParaRPr lang="es-SV" dirty="0"/>
          </a:p>
        </p:txBody>
      </p:sp>
      <p:sp>
        <p:nvSpPr>
          <p:cNvPr id="9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00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9" grpId="0"/>
    </p:bldLst>
  </p:timing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4130" tIns="17056" rIns="34130" bIns="1705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90186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1589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26193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1120508"/>
            <a:ext cx="9144000" cy="276748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4130" tIns="17056" rIns="34130" bIns="1705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90186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5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6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412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8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813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70627" indent="0" algn="ctr">
              <a:buNone/>
              <a:defRPr sz="700"/>
            </a:lvl2pPr>
            <a:lvl3pPr marL="341255" indent="0" algn="ctr">
              <a:buNone/>
              <a:defRPr sz="700"/>
            </a:lvl3pPr>
            <a:lvl4pPr marL="511881" indent="0" algn="ctr">
              <a:buNone/>
              <a:defRPr sz="600"/>
            </a:lvl4pPr>
            <a:lvl5pPr marL="682506" indent="0" algn="ctr">
              <a:buNone/>
              <a:defRPr sz="600"/>
            </a:lvl5pPr>
            <a:lvl6pPr marL="853130" indent="0" algn="ctr">
              <a:buNone/>
              <a:defRPr sz="600"/>
            </a:lvl6pPr>
            <a:lvl7pPr marL="1023756" indent="0" algn="ctr">
              <a:buNone/>
              <a:defRPr sz="600"/>
            </a:lvl7pPr>
            <a:lvl8pPr marL="1194382" indent="0" algn="ctr">
              <a:buNone/>
              <a:defRPr sz="600"/>
            </a:lvl8pPr>
            <a:lvl9pPr marL="1365008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72172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7" grpId="0"/>
      <p:bldP spid="8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122024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0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4130" tIns="17056" rIns="34130" bIns="1705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901862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1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4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51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  <p:bldP spid="11" grpId="0"/>
    </p:bldLst>
  </p:timing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5197-55B1-604F-80A4-CC6F4536E67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45205616"/>
      </p:ext>
    </p:extLst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218945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"/>
            <a:ext cx="9144000" cy="342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latinLnBrk="1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7E456EEC-2BC5-434E-8C2C-3EA0C848AD6C}"/>
              </a:ext>
            </a:extLst>
          </p:cNvPr>
          <p:cNvSpPr/>
          <p:nvPr userDrawn="1"/>
        </p:nvSpPr>
        <p:spPr>
          <a:xfrm>
            <a:off x="0" y="5109211"/>
            <a:ext cx="9144000" cy="342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latinLnBrk="1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419817"/>
      </p:ext>
    </p:extLst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4281" tIns="17140" rIns="34281" bIns="1714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905976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04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411222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ank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428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792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71404" indent="0" algn="ctr">
              <a:buNone/>
              <a:defRPr sz="700"/>
            </a:lvl2pPr>
            <a:lvl3pPr marL="342809" indent="0" algn="ctr">
              <a:buNone/>
              <a:defRPr sz="700"/>
            </a:lvl3pPr>
            <a:lvl4pPr marL="514213" indent="0" algn="ctr">
              <a:buNone/>
              <a:defRPr sz="600"/>
            </a:lvl4pPr>
            <a:lvl5pPr marL="685617" indent="0" algn="ctr">
              <a:buNone/>
              <a:defRPr sz="600"/>
            </a:lvl5pPr>
            <a:lvl6pPr marL="857021" indent="0" algn="ctr">
              <a:buNone/>
              <a:defRPr sz="600"/>
            </a:lvl6pPr>
            <a:lvl7pPr marL="1028426" indent="0" algn="ctr">
              <a:buNone/>
              <a:defRPr sz="600"/>
            </a:lvl7pPr>
            <a:lvl8pPr marL="1199830" indent="0" algn="ctr">
              <a:buNone/>
              <a:defRPr sz="600"/>
            </a:lvl8pPr>
            <a:lvl9pPr marL="1371234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85643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ank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545754" y="243478"/>
            <a:ext cx="6117686" cy="380082"/>
          </a:xfrm>
        </p:spPr>
        <p:txBody>
          <a:bodyPr anchor="b">
            <a:normAutofit/>
          </a:bodyPr>
          <a:lstStyle>
            <a:lvl1pPr marL="0" algn="r" defTabSz="3428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6256364" y="601792"/>
            <a:ext cx="2396360" cy="173033"/>
          </a:xfrm>
        </p:spPr>
        <p:txBody>
          <a:bodyPr anchor="ctr">
            <a:normAutofit/>
          </a:bodyPr>
          <a:lstStyle>
            <a:lvl1pPr marL="0" indent="0" algn="r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71404" indent="0" algn="ctr">
              <a:buNone/>
              <a:defRPr sz="700"/>
            </a:lvl2pPr>
            <a:lvl3pPr marL="342809" indent="0" algn="ctr">
              <a:buNone/>
              <a:defRPr sz="700"/>
            </a:lvl3pPr>
            <a:lvl4pPr marL="514213" indent="0" algn="ctr">
              <a:buNone/>
              <a:defRPr sz="600"/>
            </a:lvl4pPr>
            <a:lvl5pPr marL="685617" indent="0" algn="ctr">
              <a:buNone/>
              <a:defRPr sz="600"/>
            </a:lvl5pPr>
            <a:lvl6pPr marL="857021" indent="0" algn="ctr">
              <a:buNone/>
              <a:defRPr sz="600"/>
            </a:lvl6pPr>
            <a:lvl7pPr marL="1028426" indent="0" algn="ctr">
              <a:buNone/>
              <a:defRPr sz="600"/>
            </a:lvl7pPr>
            <a:lvl8pPr marL="1199830" indent="0" algn="ctr">
              <a:buNone/>
              <a:defRPr sz="600"/>
            </a:lvl8pPr>
            <a:lvl9pPr marL="1371234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413188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33" tIns="16496" rIns="32933" bIns="1649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9056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98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428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792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71404" indent="0" algn="ctr">
              <a:buNone/>
              <a:defRPr sz="700"/>
            </a:lvl2pPr>
            <a:lvl3pPr marL="342809" indent="0" algn="ctr">
              <a:buNone/>
              <a:defRPr sz="700"/>
            </a:lvl3pPr>
            <a:lvl4pPr marL="514213" indent="0" algn="ctr">
              <a:buNone/>
              <a:defRPr sz="600"/>
            </a:lvl4pPr>
            <a:lvl5pPr marL="685617" indent="0" algn="ctr">
              <a:buNone/>
              <a:defRPr sz="600"/>
            </a:lvl5pPr>
            <a:lvl6pPr marL="857021" indent="0" algn="ctr">
              <a:buNone/>
              <a:defRPr sz="600"/>
            </a:lvl6pPr>
            <a:lvl7pPr marL="1028426" indent="0" algn="ctr">
              <a:buNone/>
              <a:defRPr sz="600"/>
            </a:lvl7pPr>
            <a:lvl8pPr marL="1199830" indent="0" algn="ctr">
              <a:buNone/>
              <a:defRPr sz="600"/>
            </a:lvl8pPr>
            <a:lvl9pPr marL="1371234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4281" tIns="17140" rIns="34281" bIns="1714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905976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81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 Rectángulo"/>
          <p:cNvSpPr/>
          <p:nvPr userDrawn="1"/>
        </p:nvSpPr>
        <p:spPr bwMode="auto">
          <a:xfrm>
            <a:off x="3055037" y="4200080"/>
            <a:ext cx="852394" cy="342743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lIns="0" tIns="0" rIns="0" bIns="0" rtlCol="0" anchor="ctr"/>
          <a:lstStyle/>
          <a:p>
            <a:pPr algn="ctr" defTabSz="905976"/>
            <a:endParaRPr lang="es-SV">
              <a:solidFill>
                <a:srgbClr val="000000"/>
              </a:solidFill>
            </a:endParaRPr>
          </a:p>
        </p:txBody>
      </p:sp>
      <p:sp>
        <p:nvSpPr>
          <p:cNvPr id="12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23770" y="1038292"/>
            <a:ext cx="3355556" cy="347407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4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428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5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792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71404" indent="0" algn="ctr">
              <a:buNone/>
              <a:defRPr sz="700"/>
            </a:lvl2pPr>
            <a:lvl3pPr marL="342809" indent="0" algn="ctr">
              <a:buNone/>
              <a:defRPr sz="700"/>
            </a:lvl3pPr>
            <a:lvl4pPr marL="514213" indent="0" algn="ctr">
              <a:buNone/>
              <a:defRPr sz="600"/>
            </a:lvl4pPr>
            <a:lvl5pPr marL="685617" indent="0" algn="ctr">
              <a:buNone/>
              <a:defRPr sz="600"/>
            </a:lvl5pPr>
            <a:lvl6pPr marL="857021" indent="0" algn="ctr">
              <a:buNone/>
              <a:defRPr sz="600"/>
            </a:lvl6pPr>
            <a:lvl7pPr marL="1028426" indent="0" algn="ctr">
              <a:buNone/>
              <a:defRPr sz="600"/>
            </a:lvl7pPr>
            <a:lvl8pPr marL="1199830" indent="0" algn="ctr">
              <a:buNone/>
              <a:defRPr sz="600"/>
            </a:lvl8pPr>
            <a:lvl9pPr marL="1371234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4281" tIns="17140" rIns="34281" bIns="1714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905976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4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4" grpId="0"/>
      <p:bldP spid="1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8" grpId="0"/>
    </p:bldLst>
  </p:timing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4572000" y="1204881"/>
            <a:ext cx="4572000" cy="308811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428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792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71404" indent="0" algn="ctr">
              <a:buNone/>
              <a:defRPr sz="700"/>
            </a:lvl2pPr>
            <a:lvl3pPr marL="342809" indent="0" algn="ctr">
              <a:buNone/>
              <a:defRPr sz="700"/>
            </a:lvl3pPr>
            <a:lvl4pPr marL="514213" indent="0" algn="ctr">
              <a:buNone/>
              <a:defRPr sz="600"/>
            </a:lvl4pPr>
            <a:lvl5pPr marL="685617" indent="0" algn="ctr">
              <a:buNone/>
              <a:defRPr sz="600"/>
            </a:lvl5pPr>
            <a:lvl6pPr marL="857021" indent="0" algn="ctr">
              <a:buNone/>
              <a:defRPr sz="600"/>
            </a:lvl6pPr>
            <a:lvl7pPr marL="1028426" indent="0" algn="ctr">
              <a:buNone/>
              <a:defRPr sz="600"/>
            </a:lvl7pPr>
            <a:lvl8pPr marL="1199830" indent="0" algn="ctr">
              <a:buNone/>
              <a:defRPr sz="600"/>
            </a:lvl8pPr>
            <a:lvl9pPr marL="1371234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4281" tIns="17140" rIns="34281" bIns="1714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905976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01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/>
    </p:bldLst>
  </p:timing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1589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4281" tIns="17140" rIns="34281" bIns="1714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905976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3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276652"/>
            <a:ext cx="6117686" cy="380082"/>
          </a:xfrm>
        </p:spPr>
        <p:txBody>
          <a:bodyPr anchor="b">
            <a:normAutofit/>
          </a:bodyPr>
          <a:lstStyle>
            <a:lvl1pPr marL="0" algn="l" defTabSz="3428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5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2634966"/>
            <a:ext cx="2396360" cy="173033"/>
          </a:xfrm>
        </p:spPr>
        <p:txBody>
          <a:bodyPr anchor="ctr">
            <a:normAutofit/>
          </a:bodyPr>
          <a:lstStyle>
            <a:lvl1pPr marL="0" indent="0" algn="l" defTabSz="34280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s-ES" sz="1000" kern="1200" baseline="0" dirty="0" smtClean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71404" indent="0" algn="ctr">
              <a:buNone/>
              <a:defRPr sz="700"/>
            </a:lvl2pPr>
            <a:lvl3pPr marL="342809" indent="0" algn="ctr">
              <a:buNone/>
              <a:defRPr sz="700"/>
            </a:lvl3pPr>
            <a:lvl4pPr marL="514213" indent="0" algn="ctr">
              <a:buNone/>
              <a:defRPr sz="600"/>
            </a:lvl4pPr>
            <a:lvl5pPr marL="685617" indent="0" algn="ctr">
              <a:buNone/>
              <a:defRPr sz="600"/>
            </a:lvl5pPr>
            <a:lvl6pPr marL="857021" indent="0" algn="ctr">
              <a:buNone/>
              <a:defRPr sz="600"/>
            </a:lvl6pPr>
            <a:lvl7pPr marL="1028426" indent="0" algn="ctr">
              <a:buNone/>
              <a:defRPr sz="600"/>
            </a:lvl7pPr>
            <a:lvl8pPr marL="1199830" indent="0" algn="ctr">
              <a:buNone/>
              <a:defRPr sz="600"/>
            </a:lvl8pPr>
            <a:lvl9pPr marL="1371234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77257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1" grpId="0"/>
      <p:bldP spid="22" grpId="0"/>
      <p:bldP spid="24" grpId="0"/>
      <p:bldP spid="2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20467" y="1040314"/>
            <a:ext cx="8101719" cy="177086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4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5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792"/>
            <a:ext cx="2396360" cy="173033"/>
          </a:xfrm>
        </p:spPr>
        <p:txBody>
          <a:bodyPr anchor="ctr">
            <a:normAutofit/>
          </a:bodyPr>
          <a:lstStyle>
            <a:lvl1pPr marL="0" indent="0" algn="l" defTabSz="34280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71404" indent="0" algn="ctr">
              <a:buNone/>
              <a:defRPr sz="700"/>
            </a:lvl2pPr>
            <a:lvl3pPr marL="342809" indent="0" algn="ctr">
              <a:buNone/>
              <a:defRPr sz="700"/>
            </a:lvl3pPr>
            <a:lvl4pPr marL="514213" indent="0" algn="ctr">
              <a:buNone/>
              <a:defRPr sz="600"/>
            </a:lvl4pPr>
            <a:lvl5pPr marL="685617" indent="0" algn="ctr">
              <a:buNone/>
              <a:defRPr sz="600"/>
            </a:lvl5pPr>
            <a:lvl6pPr marL="857021" indent="0" algn="ctr">
              <a:buNone/>
              <a:defRPr sz="600"/>
            </a:lvl6pPr>
            <a:lvl7pPr marL="1028426" indent="0" algn="ctr">
              <a:buNone/>
              <a:defRPr sz="600"/>
            </a:lvl7pPr>
            <a:lvl8pPr marL="1199830" indent="0" algn="ctr">
              <a:buNone/>
              <a:defRPr sz="600"/>
            </a:lvl8pPr>
            <a:lvl9pPr marL="1371234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4281" tIns="17140" rIns="34281" bIns="1714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905976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87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8" grpId="0"/>
    </p:bldLst>
  </p:timing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3082005" y="1796052"/>
            <a:ext cx="1912438" cy="1889991"/>
          </a:xfrm>
          <a:prstGeom prst="ellipse">
            <a:avLst/>
          </a:prstGeom>
          <a:solidFill>
            <a:schemeClr val="bg1">
              <a:lumMod val="85000"/>
              <a:alpha val="50000"/>
            </a:schemeClr>
          </a:solidFill>
          <a:ln w="1143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3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428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4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792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71404" indent="0" algn="ctr">
              <a:buNone/>
              <a:defRPr sz="700"/>
            </a:lvl2pPr>
            <a:lvl3pPr marL="342809" indent="0" algn="ctr">
              <a:buNone/>
              <a:defRPr sz="700"/>
            </a:lvl3pPr>
            <a:lvl4pPr marL="514213" indent="0" algn="ctr">
              <a:buNone/>
              <a:defRPr sz="600"/>
            </a:lvl4pPr>
            <a:lvl5pPr marL="685617" indent="0" algn="ctr">
              <a:buNone/>
              <a:defRPr sz="600"/>
            </a:lvl5pPr>
            <a:lvl6pPr marL="857021" indent="0" algn="ctr">
              <a:buNone/>
              <a:defRPr sz="600"/>
            </a:lvl6pPr>
            <a:lvl7pPr marL="1028426" indent="0" algn="ctr">
              <a:buNone/>
              <a:defRPr sz="600"/>
            </a:lvl7pPr>
            <a:lvl8pPr marL="1199830" indent="0" algn="ctr">
              <a:buNone/>
              <a:defRPr sz="600"/>
            </a:lvl8pPr>
            <a:lvl9pPr marL="1371234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4281" tIns="17140" rIns="34281" bIns="1714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905976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8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27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  <p:bldP spid="16" grpId="0"/>
    </p:bldLst>
  </p:timing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251801" y="1137382"/>
            <a:ext cx="2801379" cy="197436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57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81" tIns="17140" rIns="34281" bIns="171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905976"/>
            <a:endParaRPr lang="es-SV" dirty="0"/>
          </a:p>
        </p:txBody>
      </p:sp>
      <p:sp>
        <p:nvSpPr>
          <p:cNvPr id="9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3171311" y="1137382"/>
            <a:ext cx="2801379" cy="197436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57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81" tIns="17140" rIns="34281" bIns="171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905976"/>
            <a:endParaRPr lang="es-SV" dirty="0"/>
          </a:p>
        </p:txBody>
      </p:sp>
      <p:sp>
        <p:nvSpPr>
          <p:cNvPr id="10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6090820" y="1137382"/>
            <a:ext cx="2801379" cy="197436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57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81" tIns="17140" rIns="34281" bIns="171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905976"/>
            <a:endParaRPr lang="es-SV" dirty="0"/>
          </a:p>
        </p:txBody>
      </p:sp>
      <p:sp>
        <p:nvSpPr>
          <p:cNvPr id="19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428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0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792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71404" indent="0" algn="ctr">
              <a:buNone/>
              <a:defRPr sz="700"/>
            </a:lvl2pPr>
            <a:lvl3pPr marL="342809" indent="0" algn="ctr">
              <a:buNone/>
              <a:defRPr sz="700"/>
            </a:lvl3pPr>
            <a:lvl4pPr marL="514213" indent="0" algn="ctr">
              <a:buNone/>
              <a:defRPr sz="600"/>
            </a:lvl4pPr>
            <a:lvl5pPr marL="685617" indent="0" algn="ctr">
              <a:buNone/>
              <a:defRPr sz="600"/>
            </a:lvl5pPr>
            <a:lvl6pPr marL="857021" indent="0" algn="ctr">
              <a:buNone/>
              <a:defRPr sz="600"/>
            </a:lvl6pPr>
            <a:lvl7pPr marL="1028426" indent="0" algn="ctr">
              <a:buNone/>
              <a:defRPr sz="600"/>
            </a:lvl7pPr>
            <a:lvl8pPr marL="1199830" indent="0" algn="ctr">
              <a:buNone/>
              <a:defRPr sz="600"/>
            </a:lvl8pPr>
            <a:lvl9pPr marL="1371234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4281" tIns="17140" rIns="34281" bIns="1714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905976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3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22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9" grpId="0"/>
      <p:bldP spid="20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2" grpId="0"/>
    </p:bldLst>
  </p:timing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0" y="2571193"/>
            <a:ext cx="4572152" cy="12661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4571848" y="1305574"/>
            <a:ext cx="4572152" cy="12661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428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792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71404" indent="0" algn="ctr">
              <a:buNone/>
              <a:defRPr sz="700"/>
            </a:lvl2pPr>
            <a:lvl3pPr marL="342809" indent="0" algn="ctr">
              <a:buNone/>
              <a:defRPr sz="700"/>
            </a:lvl3pPr>
            <a:lvl4pPr marL="514213" indent="0" algn="ctr">
              <a:buNone/>
              <a:defRPr sz="600"/>
            </a:lvl4pPr>
            <a:lvl5pPr marL="685617" indent="0" algn="ctr">
              <a:buNone/>
              <a:defRPr sz="600"/>
            </a:lvl5pPr>
            <a:lvl6pPr marL="857021" indent="0" algn="ctr">
              <a:buNone/>
              <a:defRPr sz="600"/>
            </a:lvl6pPr>
            <a:lvl7pPr marL="1028426" indent="0" algn="ctr">
              <a:buNone/>
              <a:defRPr sz="600"/>
            </a:lvl7pPr>
            <a:lvl8pPr marL="1199830" indent="0" algn="ctr">
              <a:buNone/>
              <a:defRPr sz="600"/>
            </a:lvl8pPr>
            <a:lvl9pPr marL="1371234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4281" tIns="17140" rIns="34281" bIns="1714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905976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85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2" grpId="0"/>
      <p:bldP spid="1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8" grpId="0"/>
    </p:bldLst>
  </p:timing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858149" cy="380082"/>
          </a:xfrm>
        </p:spPr>
        <p:txBody>
          <a:bodyPr anchor="b">
            <a:normAutofit/>
          </a:bodyPr>
          <a:lstStyle>
            <a:lvl1pPr algn="l" defTabSz="3428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792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71404" indent="0" algn="ctr">
              <a:buNone/>
              <a:defRPr sz="700"/>
            </a:lvl2pPr>
            <a:lvl3pPr marL="342809" indent="0" algn="ctr">
              <a:buNone/>
              <a:defRPr sz="700"/>
            </a:lvl3pPr>
            <a:lvl4pPr marL="514213" indent="0" algn="ctr">
              <a:buNone/>
              <a:defRPr sz="600"/>
            </a:lvl4pPr>
            <a:lvl5pPr marL="685617" indent="0" algn="ctr">
              <a:buNone/>
              <a:defRPr sz="600"/>
            </a:lvl5pPr>
            <a:lvl6pPr marL="857021" indent="0" algn="ctr">
              <a:buNone/>
              <a:defRPr sz="600"/>
            </a:lvl6pPr>
            <a:lvl7pPr marL="1028426" indent="0" algn="ctr">
              <a:buNone/>
              <a:defRPr sz="600"/>
            </a:lvl7pPr>
            <a:lvl8pPr marL="1199830" indent="0" algn="ctr">
              <a:buNone/>
              <a:defRPr sz="600"/>
            </a:lvl8pPr>
            <a:lvl9pPr marL="1371234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90152" y="4767306"/>
            <a:ext cx="2026312" cy="273812"/>
          </a:xfrm>
          <a:prstGeom prst="rect">
            <a:avLst/>
          </a:prstGeom>
        </p:spPr>
        <p:txBody>
          <a:bodyPr lIns="34281" tIns="17140" rIns="34281" bIns="17140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defTabSz="905976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5179528" y="0"/>
            <a:ext cx="3964472" cy="51435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97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3" presetClass="entr" presetSubtype="28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7" grpId="0" animBg="1"/>
      <p:bldP spid="8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13157" y="243478"/>
            <a:ext cx="6117686" cy="380082"/>
          </a:xfrm>
        </p:spPr>
        <p:txBody>
          <a:bodyPr anchor="b">
            <a:normAutofit/>
          </a:bodyPr>
          <a:lstStyle>
            <a:lvl1pPr marL="0" algn="ctr" defTabSz="3428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373820" y="601792"/>
            <a:ext cx="2396360" cy="173033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71404" indent="0" algn="ctr">
              <a:buNone/>
              <a:defRPr sz="700"/>
            </a:lvl2pPr>
            <a:lvl3pPr marL="342809" indent="0" algn="ctr">
              <a:buNone/>
              <a:defRPr sz="700"/>
            </a:lvl3pPr>
            <a:lvl4pPr marL="514213" indent="0" algn="ctr">
              <a:buNone/>
              <a:defRPr sz="600"/>
            </a:lvl4pPr>
            <a:lvl5pPr marL="685617" indent="0" algn="ctr">
              <a:buNone/>
              <a:defRPr sz="600"/>
            </a:lvl5pPr>
            <a:lvl6pPr marL="857021" indent="0" algn="ctr">
              <a:buNone/>
              <a:defRPr sz="600"/>
            </a:lvl6pPr>
            <a:lvl7pPr marL="1028426" indent="0" algn="ctr">
              <a:buNone/>
              <a:defRPr sz="600"/>
            </a:lvl7pPr>
            <a:lvl8pPr marL="1199830" indent="0" algn="ctr">
              <a:buNone/>
              <a:defRPr sz="600"/>
            </a:lvl8pPr>
            <a:lvl9pPr marL="1371234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4281" tIns="17140" rIns="34281" bIns="1714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905976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898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9045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C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805447" cy="51435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210919" y="243478"/>
            <a:ext cx="4613777" cy="380082"/>
          </a:xfrm>
        </p:spPr>
        <p:txBody>
          <a:bodyPr anchor="b">
            <a:normAutofit/>
          </a:bodyPr>
          <a:lstStyle>
            <a:lvl1pPr marL="0" algn="l" defTabSz="3428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221933" y="601792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71404" indent="0" algn="ctr">
              <a:buNone/>
              <a:defRPr sz="700"/>
            </a:lvl2pPr>
            <a:lvl3pPr marL="342809" indent="0" algn="ctr">
              <a:buNone/>
              <a:defRPr sz="700"/>
            </a:lvl3pPr>
            <a:lvl4pPr marL="514213" indent="0" algn="ctr">
              <a:buNone/>
              <a:defRPr sz="600"/>
            </a:lvl4pPr>
            <a:lvl5pPr marL="685617" indent="0" algn="ctr">
              <a:buNone/>
              <a:defRPr sz="600"/>
            </a:lvl5pPr>
            <a:lvl6pPr marL="857021" indent="0" algn="ctr">
              <a:buNone/>
              <a:defRPr sz="600"/>
            </a:lvl6pPr>
            <a:lvl7pPr marL="1028426" indent="0" algn="ctr">
              <a:buNone/>
              <a:defRPr sz="600"/>
            </a:lvl7pPr>
            <a:lvl8pPr marL="1199830" indent="0" algn="ctr">
              <a:buNone/>
              <a:defRPr sz="600"/>
            </a:lvl8pPr>
            <a:lvl9pPr marL="1371234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947596" y="4767306"/>
            <a:ext cx="2167651" cy="273812"/>
          </a:xfrm>
          <a:prstGeom prst="rect">
            <a:avLst/>
          </a:prstGeom>
        </p:spPr>
        <p:txBody>
          <a:bodyPr lIns="34281" tIns="17140" rIns="34281" bIns="1714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905976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9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/>
    </p:bldLst>
  </p:timing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545754" y="243478"/>
            <a:ext cx="6117686" cy="380082"/>
          </a:xfrm>
        </p:spPr>
        <p:txBody>
          <a:bodyPr anchor="b">
            <a:normAutofit/>
          </a:bodyPr>
          <a:lstStyle>
            <a:lvl1pPr marL="0" algn="r" defTabSz="3428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6256364" y="601792"/>
            <a:ext cx="2396360" cy="173033"/>
          </a:xfrm>
        </p:spPr>
        <p:txBody>
          <a:bodyPr anchor="ctr">
            <a:normAutofit/>
          </a:bodyPr>
          <a:lstStyle>
            <a:lvl1pPr marL="0" indent="0" algn="r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71404" indent="0" algn="ctr">
              <a:buNone/>
              <a:defRPr sz="700"/>
            </a:lvl2pPr>
            <a:lvl3pPr marL="342809" indent="0" algn="ctr">
              <a:buNone/>
              <a:defRPr sz="700"/>
            </a:lvl3pPr>
            <a:lvl4pPr marL="514213" indent="0" algn="ctr">
              <a:buNone/>
              <a:defRPr sz="600"/>
            </a:lvl4pPr>
            <a:lvl5pPr marL="685617" indent="0" algn="ctr">
              <a:buNone/>
              <a:defRPr sz="600"/>
            </a:lvl5pPr>
            <a:lvl6pPr marL="857021" indent="0" algn="ctr">
              <a:buNone/>
              <a:defRPr sz="600"/>
            </a:lvl6pPr>
            <a:lvl7pPr marL="1028426" indent="0" algn="ctr">
              <a:buNone/>
              <a:defRPr sz="600"/>
            </a:lvl7pPr>
            <a:lvl8pPr marL="1199830" indent="0" algn="ctr">
              <a:buNone/>
              <a:defRPr sz="600"/>
            </a:lvl8pPr>
            <a:lvl9pPr marL="1371234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4281" tIns="17140" rIns="34281" bIns="1714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905976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86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34874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4281" tIns="17140" rIns="34281" bIns="1714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905976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1589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44672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8"/>
          <p:cNvSpPr>
            <a:spLocks noGrp="1"/>
          </p:cNvSpPr>
          <p:nvPr>
            <p:ph type="pic" sz="quarter" idx="16" hasCustomPrompt="1"/>
          </p:nvPr>
        </p:nvSpPr>
        <p:spPr>
          <a:xfrm>
            <a:off x="3610081" y="1525505"/>
            <a:ext cx="1951545" cy="259526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algn="ctr">
              <a:defRPr sz="1200">
                <a:latin typeface="Calibri" panose="020F0502020204030204" pitchFamily="34" charset="0"/>
              </a:defRPr>
            </a:lvl1pPr>
          </a:lstStyle>
          <a:p>
            <a:r>
              <a:rPr lang="es-ES" dirty="0" err="1" smtClean="0"/>
              <a:t>Image</a:t>
            </a:r>
            <a:r>
              <a:rPr lang="es-ES" dirty="0" smtClean="0"/>
              <a:t> </a:t>
            </a:r>
            <a:r>
              <a:rPr lang="es-ES" dirty="0" err="1" smtClean="0"/>
              <a:t>Holder</a:t>
            </a:r>
            <a:endParaRPr lang="es-ES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428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792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71404" indent="0" algn="ctr">
              <a:buNone/>
              <a:defRPr sz="700"/>
            </a:lvl2pPr>
            <a:lvl3pPr marL="342809" indent="0" algn="ctr">
              <a:buNone/>
              <a:defRPr sz="700"/>
            </a:lvl3pPr>
            <a:lvl4pPr marL="514213" indent="0" algn="ctr">
              <a:buNone/>
              <a:defRPr sz="600"/>
            </a:lvl4pPr>
            <a:lvl5pPr marL="685617" indent="0" algn="ctr">
              <a:buNone/>
              <a:defRPr sz="600"/>
            </a:lvl5pPr>
            <a:lvl6pPr marL="857021" indent="0" algn="ctr">
              <a:buNone/>
              <a:defRPr sz="600"/>
            </a:lvl6pPr>
            <a:lvl7pPr marL="1028426" indent="0" algn="ctr">
              <a:buNone/>
              <a:defRPr sz="600"/>
            </a:lvl7pPr>
            <a:lvl8pPr marL="1199830" indent="0" algn="ctr">
              <a:buNone/>
              <a:defRPr sz="600"/>
            </a:lvl8pPr>
            <a:lvl9pPr marL="1371234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4281" tIns="17140" rIns="34281" bIns="1714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905976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73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/>
          <p:cNvSpPr>
            <a:spLocks noGrp="1"/>
          </p:cNvSpPr>
          <p:nvPr>
            <p:ph type="pic" sz="quarter" idx="10" hasCustomPrompt="1"/>
          </p:nvPr>
        </p:nvSpPr>
        <p:spPr>
          <a:xfrm>
            <a:off x="2623348" y="1531980"/>
            <a:ext cx="3754584" cy="1410109"/>
          </a:xfrm>
          <a:custGeom>
            <a:avLst/>
            <a:gdLst>
              <a:gd name="connsiteX0" fmla="*/ 0 w 10022400"/>
              <a:gd name="connsiteY0" fmla="*/ 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0 w 10022400"/>
              <a:gd name="connsiteY4" fmla="*/ 0 h 3751200"/>
              <a:gd name="connsiteX0" fmla="*/ 219075 w 10022400"/>
              <a:gd name="connsiteY0" fmla="*/ 36195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219075 w 10022400"/>
              <a:gd name="connsiteY4" fmla="*/ 361950 h 3751200"/>
              <a:gd name="connsiteX0" fmla="*/ 400050 w 10022400"/>
              <a:gd name="connsiteY0" fmla="*/ 26670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400050 w 10022400"/>
              <a:gd name="connsiteY4" fmla="*/ 266700 h 3751200"/>
              <a:gd name="connsiteX0" fmla="*/ 523875 w 10022400"/>
              <a:gd name="connsiteY0" fmla="*/ 24765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523875 w 10022400"/>
              <a:gd name="connsiteY4" fmla="*/ 247650 h 3751200"/>
              <a:gd name="connsiteX0" fmla="*/ 523875 w 10022400"/>
              <a:gd name="connsiteY0" fmla="*/ 200025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523875 w 10022400"/>
              <a:gd name="connsiteY4" fmla="*/ 200025 h 3751200"/>
              <a:gd name="connsiteX0" fmla="*/ 504825 w 10022400"/>
              <a:gd name="connsiteY0" fmla="*/ 15240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504825 w 10022400"/>
              <a:gd name="connsiteY4" fmla="*/ 152400 h 3751200"/>
              <a:gd name="connsiteX0" fmla="*/ 476250 w 10022400"/>
              <a:gd name="connsiteY0" fmla="*/ 161925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476250 w 10022400"/>
              <a:gd name="connsiteY4" fmla="*/ 161925 h 3751200"/>
              <a:gd name="connsiteX0" fmla="*/ 476250 w 10022400"/>
              <a:gd name="connsiteY0" fmla="*/ 0 h 3589275"/>
              <a:gd name="connsiteX1" fmla="*/ 9870000 w 10022400"/>
              <a:gd name="connsiteY1" fmla="*/ 19050 h 3589275"/>
              <a:gd name="connsiteX2" fmla="*/ 10022400 w 10022400"/>
              <a:gd name="connsiteY2" fmla="*/ 3589275 h 3589275"/>
              <a:gd name="connsiteX3" fmla="*/ 0 w 10022400"/>
              <a:gd name="connsiteY3" fmla="*/ 3589275 h 3589275"/>
              <a:gd name="connsiteX4" fmla="*/ 476250 w 10022400"/>
              <a:gd name="connsiteY4" fmla="*/ 0 h 3589275"/>
              <a:gd name="connsiteX0" fmla="*/ 476250 w 10022400"/>
              <a:gd name="connsiteY0" fmla="*/ 180975 h 3770250"/>
              <a:gd name="connsiteX1" fmla="*/ 9984300 w 10022400"/>
              <a:gd name="connsiteY1" fmla="*/ 0 h 3770250"/>
              <a:gd name="connsiteX2" fmla="*/ 10022400 w 10022400"/>
              <a:gd name="connsiteY2" fmla="*/ 3770250 h 3770250"/>
              <a:gd name="connsiteX3" fmla="*/ 0 w 10022400"/>
              <a:gd name="connsiteY3" fmla="*/ 3770250 h 3770250"/>
              <a:gd name="connsiteX4" fmla="*/ 476250 w 10022400"/>
              <a:gd name="connsiteY4" fmla="*/ 180975 h 3770250"/>
              <a:gd name="connsiteX0" fmla="*/ 476250 w 10022400"/>
              <a:gd name="connsiteY0" fmla="*/ 142875 h 3732150"/>
              <a:gd name="connsiteX1" fmla="*/ 9965250 w 10022400"/>
              <a:gd name="connsiteY1" fmla="*/ 0 h 3732150"/>
              <a:gd name="connsiteX2" fmla="*/ 10022400 w 10022400"/>
              <a:gd name="connsiteY2" fmla="*/ 3732150 h 3732150"/>
              <a:gd name="connsiteX3" fmla="*/ 0 w 10022400"/>
              <a:gd name="connsiteY3" fmla="*/ 3732150 h 3732150"/>
              <a:gd name="connsiteX4" fmla="*/ 476250 w 10022400"/>
              <a:gd name="connsiteY4" fmla="*/ 142875 h 3732150"/>
              <a:gd name="connsiteX0" fmla="*/ 476250 w 10022400"/>
              <a:gd name="connsiteY0" fmla="*/ 161925 h 3751200"/>
              <a:gd name="connsiteX1" fmla="*/ 9993825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476250 w 10022400"/>
              <a:gd name="connsiteY4" fmla="*/ 161925 h 3751200"/>
              <a:gd name="connsiteX0" fmla="*/ 295275 w 9841425"/>
              <a:gd name="connsiteY0" fmla="*/ 161925 h 3751200"/>
              <a:gd name="connsiteX1" fmla="*/ 9812850 w 9841425"/>
              <a:gd name="connsiteY1" fmla="*/ 0 h 3751200"/>
              <a:gd name="connsiteX2" fmla="*/ 9841425 w 9841425"/>
              <a:gd name="connsiteY2" fmla="*/ 3751200 h 3751200"/>
              <a:gd name="connsiteX3" fmla="*/ 0 w 9841425"/>
              <a:gd name="connsiteY3" fmla="*/ 3570225 h 3751200"/>
              <a:gd name="connsiteX4" fmla="*/ 295275 w 9841425"/>
              <a:gd name="connsiteY4" fmla="*/ 161925 h 3751200"/>
              <a:gd name="connsiteX0" fmla="*/ 419100 w 9965250"/>
              <a:gd name="connsiteY0" fmla="*/ 161925 h 3751200"/>
              <a:gd name="connsiteX1" fmla="*/ 9936675 w 9965250"/>
              <a:gd name="connsiteY1" fmla="*/ 0 h 3751200"/>
              <a:gd name="connsiteX2" fmla="*/ 9965250 w 9965250"/>
              <a:gd name="connsiteY2" fmla="*/ 3751200 h 3751200"/>
              <a:gd name="connsiteX3" fmla="*/ 0 w 9965250"/>
              <a:gd name="connsiteY3" fmla="*/ 3627375 h 3751200"/>
              <a:gd name="connsiteX4" fmla="*/ 419100 w 9965250"/>
              <a:gd name="connsiteY4" fmla="*/ 161925 h 3751200"/>
              <a:gd name="connsiteX0" fmla="*/ 457200 w 10003350"/>
              <a:gd name="connsiteY0" fmla="*/ 161925 h 3751200"/>
              <a:gd name="connsiteX1" fmla="*/ 9974775 w 10003350"/>
              <a:gd name="connsiteY1" fmla="*/ 0 h 3751200"/>
              <a:gd name="connsiteX2" fmla="*/ 10003350 w 10003350"/>
              <a:gd name="connsiteY2" fmla="*/ 3751200 h 3751200"/>
              <a:gd name="connsiteX3" fmla="*/ 0 w 10003350"/>
              <a:gd name="connsiteY3" fmla="*/ 3617850 h 3751200"/>
              <a:gd name="connsiteX4" fmla="*/ 457200 w 10003350"/>
              <a:gd name="connsiteY4" fmla="*/ 161925 h 3751200"/>
              <a:gd name="connsiteX0" fmla="*/ 466725 w 10012875"/>
              <a:gd name="connsiteY0" fmla="*/ 161925 h 3751200"/>
              <a:gd name="connsiteX1" fmla="*/ 9984300 w 10012875"/>
              <a:gd name="connsiteY1" fmla="*/ 0 h 3751200"/>
              <a:gd name="connsiteX2" fmla="*/ 10012875 w 10012875"/>
              <a:gd name="connsiteY2" fmla="*/ 3751200 h 3751200"/>
              <a:gd name="connsiteX3" fmla="*/ 0 w 10012875"/>
              <a:gd name="connsiteY3" fmla="*/ 3636900 h 3751200"/>
              <a:gd name="connsiteX4" fmla="*/ 466725 w 10012875"/>
              <a:gd name="connsiteY4" fmla="*/ 161925 h 3751200"/>
              <a:gd name="connsiteX0" fmla="*/ 447675 w 10012875"/>
              <a:gd name="connsiteY0" fmla="*/ 161925 h 3751200"/>
              <a:gd name="connsiteX1" fmla="*/ 9984300 w 10012875"/>
              <a:gd name="connsiteY1" fmla="*/ 0 h 3751200"/>
              <a:gd name="connsiteX2" fmla="*/ 10012875 w 10012875"/>
              <a:gd name="connsiteY2" fmla="*/ 3751200 h 3751200"/>
              <a:gd name="connsiteX3" fmla="*/ 0 w 10012875"/>
              <a:gd name="connsiteY3" fmla="*/ 3636900 h 3751200"/>
              <a:gd name="connsiteX4" fmla="*/ 447675 w 10012875"/>
              <a:gd name="connsiteY4" fmla="*/ 161925 h 3751200"/>
              <a:gd name="connsiteX0" fmla="*/ 438150 w 10012875"/>
              <a:gd name="connsiteY0" fmla="*/ 161925 h 3751200"/>
              <a:gd name="connsiteX1" fmla="*/ 9984300 w 10012875"/>
              <a:gd name="connsiteY1" fmla="*/ 0 h 3751200"/>
              <a:gd name="connsiteX2" fmla="*/ 10012875 w 10012875"/>
              <a:gd name="connsiteY2" fmla="*/ 3751200 h 3751200"/>
              <a:gd name="connsiteX3" fmla="*/ 0 w 10012875"/>
              <a:gd name="connsiteY3" fmla="*/ 3636900 h 3751200"/>
              <a:gd name="connsiteX4" fmla="*/ 438150 w 10012875"/>
              <a:gd name="connsiteY4" fmla="*/ 161925 h 3751200"/>
              <a:gd name="connsiteX0" fmla="*/ 438150 w 9984300"/>
              <a:gd name="connsiteY0" fmla="*/ 161925 h 3703575"/>
              <a:gd name="connsiteX1" fmla="*/ 9984300 w 9984300"/>
              <a:gd name="connsiteY1" fmla="*/ 0 h 3703575"/>
              <a:gd name="connsiteX2" fmla="*/ 9879525 w 9984300"/>
              <a:gd name="connsiteY2" fmla="*/ 3703575 h 3703575"/>
              <a:gd name="connsiteX3" fmla="*/ 0 w 9984300"/>
              <a:gd name="connsiteY3" fmla="*/ 3636900 h 3703575"/>
              <a:gd name="connsiteX4" fmla="*/ 438150 w 9984300"/>
              <a:gd name="connsiteY4" fmla="*/ 161925 h 3703575"/>
              <a:gd name="connsiteX0" fmla="*/ 438150 w 9984300"/>
              <a:gd name="connsiteY0" fmla="*/ 161925 h 3713100"/>
              <a:gd name="connsiteX1" fmla="*/ 9984300 w 9984300"/>
              <a:gd name="connsiteY1" fmla="*/ 0 h 3713100"/>
              <a:gd name="connsiteX2" fmla="*/ 9927150 w 9984300"/>
              <a:gd name="connsiteY2" fmla="*/ 3713100 h 3713100"/>
              <a:gd name="connsiteX3" fmla="*/ 0 w 9984300"/>
              <a:gd name="connsiteY3" fmla="*/ 3636900 h 3713100"/>
              <a:gd name="connsiteX4" fmla="*/ 438150 w 9984300"/>
              <a:gd name="connsiteY4" fmla="*/ 161925 h 3713100"/>
              <a:gd name="connsiteX0" fmla="*/ 438150 w 9984300"/>
              <a:gd name="connsiteY0" fmla="*/ 161925 h 3760725"/>
              <a:gd name="connsiteX1" fmla="*/ 9984300 w 9984300"/>
              <a:gd name="connsiteY1" fmla="*/ 0 h 3760725"/>
              <a:gd name="connsiteX2" fmla="*/ 9965250 w 9984300"/>
              <a:gd name="connsiteY2" fmla="*/ 3760725 h 3760725"/>
              <a:gd name="connsiteX3" fmla="*/ 0 w 9984300"/>
              <a:gd name="connsiteY3" fmla="*/ 3636900 h 3760725"/>
              <a:gd name="connsiteX4" fmla="*/ 438150 w 9984300"/>
              <a:gd name="connsiteY4" fmla="*/ 161925 h 3760725"/>
              <a:gd name="connsiteX0" fmla="*/ 438150 w 9984300"/>
              <a:gd name="connsiteY0" fmla="*/ 161925 h 3732150"/>
              <a:gd name="connsiteX1" fmla="*/ 9984300 w 9984300"/>
              <a:gd name="connsiteY1" fmla="*/ 0 h 3732150"/>
              <a:gd name="connsiteX2" fmla="*/ 9984300 w 9984300"/>
              <a:gd name="connsiteY2" fmla="*/ 3732150 h 3732150"/>
              <a:gd name="connsiteX3" fmla="*/ 0 w 9984300"/>
              <a:gd name="connsiteY3" fmla="*/ 3636900 h 3732150"/>
              <a:gd name="connsiteX4" fmla="*/ 438150 w 9984300"/>
              <a:gd name="connsiteY4" fmla="*/ 161925 h 3732150"/>
              <a:gd name="connsiteX0" fmla="*/ 438150 w 10012875"/>
              <a:gd name="connsiteY0" fmla="*/ 161925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38150 w 10012875"/>
              <a:gd name="connsiteY4" fmla="*/ 161925 h 3760725"/>
              <a:gd name="connsiteX0" fmla="*/ 466725 w 10012875"/>
              <a:gd name="connsiteY0" fmla="*/ 152400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66725 w 10012875"/>
              <a:gd name="connsiteY4" fmla="*/ 152400 h 3760725"/>
              <a:gd name="connsiteX0" fmla="*/ 457200 w 10012875"/>
              <a:gd name="connsiteY0" fmla="*/ 152400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57200 w 10012875"/>
              <a:gd name="connsiteY4" fmla="*/ 152400 h 3760725"/>
              <a:gd name="connsiteX0" fmla="*/ 438150 w 10012875"/>
              <a:gd name="connsiteY0" fmla="*/ 152400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38150 w 10012875"/>
              <a:gd name="connsiteY4" fmla="*/ 152400 h 376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2875" h="3760725">
                <a:moveTo>
                  <a:pt x="438150" y="152400"/>
                </a:moveTo>
                <a:lnTo>
                  <a:pt x="9984300" y="0"/>
                </a:lnTo>
                <a:lnTo>
                  <a:pt x="10012875" y="3760725"/>
                </a:lnTo>
                <a:lnTo>
                  <a:pt x="0" y="3636900"/>
                </a:lnTo>
                <a:lnTo>
                  <a:pt x="438150" y="1524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scene3d>
            <a:camera prst="perspectiveContrastingLeftFacing" fov="600000">
              <a:rot lat="21061425" lon="3660000" rev="20937095"/>
            </a:camera>
            <a:lightRig rig="threePt" dir="t"/>
          </a:scene3d>
          <a:sp3d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r">
              <a:defRPr lang="es-ES" sz="1500" baseline="0" dirty="0">
                <a:latin typeface="Calibri" panose="020F0502020204030204" pitchFamily="34" charset="0"/>
              </a:defRPr>
            </a:lvl1pPr>
            <a:lvl3pPr marL="679332" indent="0" algn="r">
              <a:buNone/>
              <a:defRPr sz="1500" b="1">
                <a:latin typeface="Calibri" panose="020F0502020204030204" pitchFamily="34" charset="0"/>
              </a:defRPr>
            </a:lvl3pPr>
            <a:lvl4pPr marL="1018994" indent="0">
              <a:buNone/>
              <a:defRPr/>
            </a:lvl4pPr>
          </a:lstStyle>
          <a:p>
            <a:pPr lvl="0" algn="ctr" defTabSz="905976"/>
            <a:r>
              <a:rPr lang="es-ES" dirty="0" err="1" smtClean="0"/>
              <a:t>Image</a:t>
            </a:r>
            <a:r>
              <a:rPr lang="es-ES" dirty="0" smtClean="0"/>
              <a:t> </a:t>
            </a:r>
            <a:r>
              <a:rPr lang="es-ES" dirty="0" err="1" smtClean="0"/>
              <a:t>holder</a:t>
            </a:r>
            <a:endParaRPr lang="es-ES" dirty="0"/>
          </a:p>
        </p:txBody>
      </p:sp>
      <p:sp>
        <p:nvSpPr>
          <p:cNvPr id="19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428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0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792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71404" indent="0" algn="ctr">
              <a:buNone/>
              <a:defRPr sz="700"/>
            </a:lvl2pPr>
            <a:lvl3pPr marL="342809" indent="0" algn="ctr">
              <a:buNone/>
              <a:defRPr sz="700"/>
            </a:lvl3pPr>
            <a:lvl4pPr marL="514213" indent="0" algn="ctr">
              <a:buNone/>
              <a:defRPr sz="600"/>
            </a:lvl4pPr>
            <a:lvl5pPr marL="685617" indent="0" algn="ctr">
              <a:buNone/>
              <a:defRPr sz="600"/>
            </a:lvl5pPr>
            <a:lvl6pPr marL="857021" indent="0" algn="ctr">
              <a:buNone/>
              <a:defRPr sz="600"/>
            </a:lvl6pPr>
            <a:lvl7pPr marL="1028426" indent="0" algn="ctr">
              <a:buNone/>
              <a:defRPr sz="600"/>
            </a:lvl7pPr>
            <a:lvl8pPr marL="1199830" indent="0" algn="ctr">
              <a:buNone/>
              <a:defRPr sz="600"/>
            </a:lvl8pPr>
            <a:lvl9pPr marL="1371234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4281" tIns="17140" rIns="34281" bIns="1714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905976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3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19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2" grpId="0"/>
    </p:bldLst>
  </p:timing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28957" y="1053007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2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2552532" y="1053007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3" name="2 Marcador de posición de imagen"/>
          <p:cNvSpPr>
            <a:spLocks noGrp="1"/>
          </p:cNvSpPr>
          <p:nvPr>
            <p:ph type="pic" sz="quarter" idx="15"/>
          </p:nvPr>
        </p:nvSpPr>
        <p:spPr>
          <a:xfrm>
            <a:off x="4576107" y="1053007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4" name="2 Marcador de posición de imagen"/>
          <p:cNvSpPr>
            <a:spLocks noGrp="1"/>
          </p:cNvSpPr>
          <p:nvPr>
            <p:ph type="pic" sz="quarter" idx="16"/>
          </p:nvPr>
        </p:nvSpPr>
        <p:spPr>
          <a:xfrm>
            <a:off x="6599682" y="1053007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428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792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71404" indent="0" algn="ctr">
              <a:buNone/>
              <a:defRPr sz="700"/>
            </a:lvl2pPr>
            <a:lvl3pPr marL="342809" indent="0" algn="ctr">
              <a:buNone/>
              <a:defRPr sz="700"/>
            </a:lvl3pPr>
            <a:lvl4pPr marL="514213" indent="0" algn="ctr">
              <a:buNone/>
              <a:defRPr sz="600"/>
            </a:lvl4pPr>
            <a:lvl5pPr marL="685617" indent="0" algn="ctr">
              <a:buNone/>
              <a:defRPr sz="600"/>
            </a:lvl5pPr>
            <a:lvl6pPr marL="857021" indent="0" algn="ctr">
              <a:buNone/>
              <a:defRPr sz="600"/>
            </a:lvl6pPr>
            <a:lvl7pPr marL="1028426" indent="0" algn="ctr">
              <a:buNone/>
              <a:defRPr sz="600"/>
            </a:lvl7pPr>
            <a:lvl8pPr marL="1199830" indent="0" algn="ctr">
              <a:buNone/>
              <a:defRPr sz="600"/>
            </a:lvl8pPr>
            <a:lvl9pPr marL="1371234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8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4281" tIns="17140" rIns="34281" bIns="1714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905976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9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44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/>
      <p:bldP spid="19" grpId="0"/>
    </p:bldLst>
  </p:timing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2278257" y="496401"/>
            <a:ext cx="6192047" cy="2395973"/>
          </a:xfrm>
          <a:prstGeom prst="rect">
            <a:avLst/>
          </a:prstGeom>
          <a:solidFill>
            <a:schemeClr val="bg1">
              <a:lumMod val="85000"/>
            </a:schemeClr>
          </a:solidFill>
          <a:ln w="257175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81" tIns="17140" rIns="34281" bIns="171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905976"/>
            <a:endParaRPr lang="es-SV" dirty="0"/>
          </a:p>
        </p:txBody>
      </p:sp>
      <p:sp>
        <p:nvSpPr>
          <p:cNvPr id="11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163094" y="1971776"/>
            <a:ext cx="2684975" cy="1737249"/>
          </a:xfrm>
          <a:prstGeom prst="rect">
            <a:avLst/>
          </a:prstGeom>
          <a:solidFill>
            <a:schemeClr val="bg1">
              <a:lumMod val="85000"/>
            </a:schemeClr>
          </a:solidFill>
          <a:ln w="257175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81" tIns="17140" rIns="34281" bIns="171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905976"/>
            <a:endParaRPr lang="es-SV" dirty="0"/>
          </a:p>
        </p:txBody>
      </p:sp>
      <p:sp>
        <p:nvSpPr>
          <p:cNvPr id="9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05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9" grpId="0"/>
    </p:bldLst>
  </p:timing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4281" tIns="17140" rIns="34281" bIns="1714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905976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1589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45300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1120507"/>
            <a:ext cx="9144000" cy="276748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4281" tIns="17140" rIns="34281" bIns="1714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905976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5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6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428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8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792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71404" indent="0" algn="ctr">
              <a:buNone/>
              <a:defRPr sz="700"/>
            </a:lvl2pPr>
            <a:lvl3pPr marL="342809" indent="0" algn="ctr">
              <a:buNone/>
              <a:defRPr sz="700"/>
            </a:lvl3pPr>
            <a:lvl4pPr marL="514213" indent="0" algn="ctr">
              <a:buNone/>
              <a:defRPr sz="600"/>
            </a:lvl4pPr>
            <a:lvl5pPr marL="685617" indent="0" algn="ctr">
              <a:buNone/>
              <a:defRPr sz="600"/>
            </a:lvl5pPr>
            <a:lvl6pPr marL="857021" indent="0" algn="ctr">
              <a:buNone/>
              <a:defRPr sz="600"/>
            </a:lvl6pPr>
            <a:lvl7pPr marL="1028426" indent="0" algn="ctr">
              <a:buNone/>
              <a:defRPr sz="600"/>
            </a:lvl7pPr>
            <a:lvl8pPr marL="1199830" indent="0" algn="ctr">
              <a:buNone/>
              <a:defRPr sz="600"/>
            </a:lvl8pPr>
            <a:lvl9pPr marL="1371234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09964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7" grpId="0"/>
      <p:bldP spid="8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ank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2884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84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429" indent="0" algn="ctr">
              <a:buNone/>
              <a:defRPr sz="700"/>
            </a:lvl2pPr>
            <a:lvl3pPr marL="328841" indent="0" algn="ctr">
              <a:buNone/>
              <a:defRPr sz="700"/>
            </a:lvl3pPr>
            <a:lvl4pPr marL="493255" indent="0" algn="ctr">
              <a:buNone/>
              <a:defRPr sz="600"/>
            </a:lvl4pPr>
            <a:lvl5pPr marL="657675" indent="0" algn="ctr">
              <a:buNone/>
              <a:defRPr sz="600"/>
            </a:lvl5pPr>
            <a:lvl6pPr marL="822098" indent="0" algn="ctr">
              <a:buNone/>
              <a:defRPr sz="600"/>
            </a:lvl6pPr>
            <a:lvl7pPr marL="986515" indent="0" algn="ctr">
              <a:buNone/>
              <a:defRPr sz="600"/>
            </a:lvl7pPr>
            <a:lvl8pPr marL="1150934" indent="0" algn="ctr">
              <a:buNone/>
              <a:defRPr sz="600"/>
            </a:lvl8pPr>
            <a:lvl9pPr marL="131535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46299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122024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0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4281" tIns="17140" rIns="34281" bIns="17140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905976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1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4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16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  <p:bldP spid="11" grpId="0"/>
    </p:bldLst>
  </p:timing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94467"/>
            <a:fld id="{FF439014-E629-42E3-A58B-61A0F1C8CFFE}" type="slidenum">
              <a:rPr lang="en-US" altLang="zh-CN" smtClean="0"/>
              <a:pPr defTabSz="894467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8316927"/>
      </p:ext>
    </p:extLst>
  </p:cSld>
  <p:clrMapOvr>
    <a:masterClrMapping/>
  </p:clrMapOvr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94467"/>
            <a:fld id="{FF439014-E629-42E3-A58B-61A0F1C8CFFE}" type="slidenum">
              <a:rPr lang="en-US" altLang="zh-CN" smtClean="0"/>
              <a:pPr defTabSz="894467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5603011"/>
      </p:ext>
    </p:extLst>
  </p:cSld>
  <p:clrMapOvr>
    <a:masterClrMapping/>
  </p:clrMapOvr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94467"/>
            <a:fld id="{FF439014-E629-42E3-A58B-61A0F1C8CFFE}" type="slidenum">
              <a:rPr lang="en-US" altLang="zh-CN" smtClean="0"/>
              <a:pPr defTabSz="894467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7110067"/>
      </p:ext>
    </p:extLst>
  </p:cSld>
  <p:clrMapOvr>
    <a:masterClrMapping/>
  </p:clrMapOvr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94467"/>
            <a:fld id="{FF439014-E629-42E3-A58B-61A0F1C8CFFE}" type="slidenum">
              <a:rPr lang="en-US" altLang="zh-CN" smtClean="0"/>
              <a:pPr defTabSz="894467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1785859"/>
      </p:ext>
    </p:extLst>
  </p:cSld>
  <p:clrMapOvr>
    <a:masterClrMapping/>
  </p:clrMapOvr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94467"/>
            <a:fld id="{FF439014-E629-42E3-A58B-61A0F1C8CFFE}" type="slidenum">
              <a:rPr lang="en-US" altLang="zh-CN" smtClean="0"/>
              <a:pPr defTabSz="894467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2214655"/>
      </p:ext>
    </p:extLst>
  </p:cSld>
  <p:clrMapOvr>
    <a:masterClrMapping/>
  </p:clrMapOvr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94467"/>
            <a:fld id="{FF439014-E629-42E3-A58B-61A0F1C8CFFE}" type="slidenum">
              <a:rPr lang="en-US" altLang="zh-CN" smtClean="0"/>
              <a:pPr defTabSz="894467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9111796"/>
      </p:ext>
    </p:extLst>
  </p:cSld>
  <p:clrMapOvr>
    <a:masterClrMapping/>
  </p:clrMapOvr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204AB-EE9D-418B-90BC-B1900987CF8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481455"/>
      </p:ext>
    </p:extLst>
  </p:cSld>
  <p:clrMapOvr>
    <a:masterClrMapping/>
  </p:clrMapOvr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94467"/>
            <a:fld id="{FF439014-E629-42E3-A58B-61A0F1C8CFFE}" type="slidenum">
              <a:rPr lang="en-US" altLang="zh-CN" smtClean="0"/>
              <a:pPr defTabSz="894467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142828"/>
      </p:ext>
    </p:extLst>
  </p:cSld>
  <p:clrMapOvr>
    <a:masterClrMapping/>
  </p:clrMapOvr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94467"/>
            <a:fld id="{FF439014-E629-42E3-A58B-61A0F1C8CFFE}" type="slidenum">
              <a:rPr lang="en-US" altLang="zh-CN" smtClean="0"/>
              <a:pPr defTabSz="894467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225328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ank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545754" y="243478"/>
            <a:ext cx="6117686" cy="380082"/>
          </a:xfrm>
        </p:spPr>
        <p:txBody>
          <a:bodyPr anchor="b">
            <a:normAutofit/>
          </a:bodyPr>
          <a:lstStyle>
            <a:lvl1pPr marL="0" algn="r" defTabSz="32884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6256364" y="601984"/>
            <a:ext cx="2396360" cy="173033"/>
          </a:xfrm>
        </p:spPr>
        <p:txBody>
          <a:bodyPr anchor="ctr">
            <a:normAutofit/>
          </a:bodyPr>
          <a:lstStyle>
            <a:lvl1pPr marL="0" indent="0" algn="r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429" indent="0" algn="ctr">
              <a:buNone/>
              <a:defRPr sz="700"/>
            </a:lvl2pPr>
            <a:lvl3pPr marL="328841" indent="0" algn="ctr">
              <a:buNone/>
              <a:defRPr sz="700"/>
            </a:lvl3pPr>
            <a:lvl4pPr marL="493255" indent="0" algn="ctr">
              <a:buNone/>
              <a:defRPr sz="600"/>
            </a:lvl4pPr>
            <a:lvl5pPr marL="657675" indent="0" algn="ctr">
              <a:buNone/>
              <a:defRPr sz="600"/>
            </a:lvl5pPr>
            <a:lvl6pPr marL="822098" indent="0" algn="ctr">
              <a:buNone/>
              <a:defRPr sz="600"/>
            </a:lvl6pPr>
            <a:lvl7pPr marL="986515" indent="0" algn="ctr">
              <a:buNone/>
              <a:defRPr sz="600"/>
            </a:lvl7pPr>
            <a:lvl8pPr marL="1150934" indent="0" algn="ctr">
              <a:buNone/>
              <a:defRPr sz="600"/>
            </a:lvl8pPr>
            <a:lvl9pPr marL="131535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14545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94467"/>
            <a:fld id="{FF439014-E629-42E3-A58B-61A0F1C8CFFE}" type="slidenum">
              <a:rPr lang="en-US" altLang="zh-CN" smtClean="0"/>
              <a:pPr defTabSz="894467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5650420"/>
      </p:ext>
    </p:extLst>
  </p:cSld>
  <p:clrMapOvr>
    <a:masterClrMapping/>
  </p:clrMapOvr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94467"/>
            <a:fld id="{FF439014-E629-42E3-A58B-61A0F1C8CFFE}" type="slidenum">
              <a:rPr lang="en-US" altLang="zh-CN" smtClean="0"/>
              <a:pPr defTabSz="894467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4096930"/>
      </p:ext>
    </p:extLst>
  </p:cSld>
  <p:clrMapOvr>
    <a:masterClrMapping/>
  </p:clrMapOvr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478269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779E88-F9CF-46EF-AD4D-47450CCF417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773478" y="708626"/>
            <a:ext cx="3726250" cy="3726250"/>
          </a:xfrm>
          <a:custGeom>
            <a:avLst/>
            <a:gdLst>
              <a:gd name="connsiteX0" fmla="*/ 1806860 w 7452500"/>
              <a:gd name="connsiteY0" fmla="*/ 0 h 7452500"/>
              <a:gd name="connsiteX1" fmla="*/ 3726250 w 7452500"/>
              <a:gd name="connsiteY1" fmla="*/ 1919390 h 7452500"/>
              <a:gd name="connsiteX2" fmla="*/ 5645640 w 7452500"/>
              <a:gd name="connsiteY2" fmla="*/ 0 h 7452500"/>
              <a:gd name="connsiteX3" fmla="*/ 7452500 w 7452500"/>
              <a:gd name="connsiteY3" fmla="*/ 1806860 h 7452500"/>
              <a:gd name="connsiteX4" fmla="*/ 5533110 w 7452500"/>
              <a:gd name="connsiteY4" fmla="*/ 3726250 h 7452500"/>
              <a:gd name="connsiteX5" fmla="*/ 7452500 w 7452500"/>
              <a:gd name="connsiteY5" fmla="*/ 5645640 h 7452500"/>
              <a:gd name="connsiteX6" fmla="*/ 5645640 w 7452500"/>
              <a:gd name="connsiteY6" fmla="*/ 7452500 h 7452500"/>
              <a:gd name="connsiteX7" fmla="*/ 3726250 w 7452500"/>
              <a:gd name="connsiteY7" fmla="*/ 5533110 h 7452500"/>
              <a:gd name="connsiteX8" fmla="*/ 1806860 w 7452500"/>
              <a:gd name="connsiteY8" fmla="*/ 7452500 h 7452500"/>
              <a:gd name="connsiteX9" fmla="*/ 0 w 7452500"/>
              <a:gd name="connsiteY9" fmla="*/ 5645640 h 7452500"/>
              <a:gd name="connsiteX10" fmla="*/ 1919390 w 7452500"/>
              <a:gd name="connsiteY10" fmla="*/ 3726250 h 7452500"/>
              <a:gd name="connsiteX11" fmla="*/ 0 w 7452500"/>
              <a:gd name="connsiteY11" fmla="*/ 1806860 h 74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452500" h="7452500">
                <a:moveTo>
                  <a:pt x="1806860" y="0"/>
                </a:moveTo>
                <a:lnTo>
                  <a:pt x="3726250" y="1919390"/>
                </a:lnTo>
                <a:lnTo>
                  <a:pt x="5645640" y="0"/>
                </a:lnTo>
                <a:lnTo>
                  <a:pt x="7452500" y="1806860"/>
                </a:lnTo>
                <a:lnTo>
                  <a:pt x="5533110" y="3726250"/>
                </a:lnTo>
                <a:lnTo>
                  <a:pt x="7452500" y="5645640"/>
                </a:lnTo>
                <a:lnTo>
                  <a:pt x="5645640" y="7452500"/>
                </a:lnTo>
                <a:lnTo>
                  <a:pt x="3726250" y="5533110"/>
                </a:lnTo>
                <a:lnTo>
                  <a:pt x="1806860" y="7452500"/>
                </a:lnTo>
                <a:lnTo>
                  <a:pt x="0" y="5645640"/>
                </a:lnTo>
                <a:lnTo>
                  <a:pt x="1919390" y="3726250"/>
                </a:lnTo>
                <a:lnTo>
                  <a:pt x="0" y="18068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1021951"/>
      </p:ext>
    </p:extLst>
  </p:cSld>
  <p:clrMapOvr>
    <a:masterClrMapping/>
  </p:clrMapOvr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 smtClean="0"/>
              <a:t> 按一下以編輯母片子標題樣式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3E3D3-6F4E-7147-AB55-D467C1A48388}" type="datetimeFigureOut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2019/1/7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2534F-33F8-F44B-9F3E-D610E143EE0F}" type="slidenum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387256"/>
      </p:ext>
    </p:extLst>
  </p:cSld>
  <p:clrMapOvr>
    <a:masterClrMapping/>
  </p:clrMapOvr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3E3D3-6F4E-7147-AB55-D467C1A48388}" type="datetimeFigureOut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2019/1/7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2534F-33F8-F44B-9F3E-D610E143EE0F}" type="slidenum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790808"/>
      </p:ext>
    </p:extLst>
  </p:cSld>
  <p:clrMapOvr>
    <a:masterClrMapping/>
  </p:clrMapOvr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3E3D3-6F4E-7147-AB55-D467C1A48388}" type="datetimeFigureOut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2019/1/7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2534F-33F8-F44B-9F3E-D610E143EE0F}" type="slidenum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351826"/>
      </p:ext>
    </p:extLst>
  </p:cSld>
  <p:clrMapOvr>
    <a:masterClrMapping/>
  </p:clrMapOvr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3E3D3-6F4E-7147-AB55-D467C1A48388}" type="datetimeFigureOut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2019/1/7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2534F-33F8-F44B-9F3E-D610E143EE0F}" type="slidenum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21039"/>
      </p:ext>
    </p:extLst>
  </p:cSld>
  <p:clrMapOvr>
    <a:masterClrMapping/>
  </p:clrMapOvr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3E3D3-6F4E-7147-AB55-D467C1A48388}" type="datetimeFigureOut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2019/1/7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2534F-33F8-F44B-9F3E-D610E143EE0F}" type="slidenum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451788"/>
      </p:ext>
    </p:extLst>
  </p:cSld>
  <p:clrMapOvr>
    <a:masterClrMapping/>
  </p:clrMapOvr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3E3D3-6F4E-7147-AB55-D467C1A48388}" type="datetimeFigureOut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2019/1/7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2534F-33F8-F44B-9F3E-D610E143EE0F}" type="slidenum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03989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2884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84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429" indent="0" algn="ctr">
              <a:buNone/>
              <a:defRPr sz="700"/>
            </a:lvl2pPr>
            <a:lvl3pPr marL="328841" indent="0" algn="ctr">
              <a:buNone/>
              <a:defRPr sz="700"/>
            </a:lvl3pPr>
            <a:lvl4pPr marL="493255" indent="0" algn="ctr">
              <a:buNone/>
              <a:defRPr sz="600"/>
            </a:lvl4pPr>
            <a:lvl5pPr marL="657675" indent="0" algn="ctr">
              <a:buNone/>
              <a:defRPr sz="600"/>
            </a:lvl5pPr>
            <a:lvl6pPr marL="822098" indent="0" algn="ctr">
              <a:buNone/>
              <a:defRPr sz="600"/>
            </a:lvl6pPr>
            <a:lvl7pPr marL="986515" indent="0" algn="ctr">
              <a:buNone/>
              <a:defRPr sz="600"/>
            </a:lvl7pPr>
            <a:lvl8pPr marL="1150934" indent="0" algn="ctr">
              <a:buNone/>
              <a:defRPr sz="600"/>
            </a:lvl8pPr>
            <a:lvl9pPr marL="131535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33" tIns="16496" rIns="32933" bIns="1649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9056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34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3E3D3-6F4E-7147-AB55-D467C1A48388}" type="datetimeFigureOut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2019/1/7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2534F-33F8-F44B-9F3E-D610E143EE0F}" type="slidenum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616122"/>
      </p:ext>
    </p:extLst>
  </p:cSld>
  <p:clrMapOvr>
    <a:masterClrMapping/>
  </p:clrMapOvr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3E3D3-6F4E-7147-AB55-D467C1A48388}" type="datetimeFigureOut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2019/1/7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2534F-33F8-F44B-9F3E-D610E143EE0F}" type="slidenum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499394"/>
      </p:ext>
    </p:extLst>
  </p:cSld>
  <p:clrMapOvr>
    <a:masterClrMapping/>
  </p:clrMapOvr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3E3D3-6F4E-7147-AB55-D467C1A48388}" type="datetimeFigureOut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2019/1/7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2534F-33F8-F44B-9F3E-D610E143EE0F}" type="slidenum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868933"/>
      </p:ext>
    </p:extLst>
  </p:cSld>
  <p:clrMapOvr>
    <a:masterClrMapping/>
  </p:clrMapOvr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3E3D3-6F4E-7147-AB55-D467C1A48388}" type="datetimeFigureOut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2019/1/7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2534F-33F8-F44B-9F3E-D610E143EE0F}" type="slidenum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817909"/>
      </p:ext>
    </p:extLst>
  </p:cSld>
  <p:clrMapOvr>
    <a:masterClrMapping/>
  </p:clrMapOvr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3E3D3-6F4E-7147-AB55-D467C1A48388}" type="datetimeFigureOut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2019/1/7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2534F-33F8-F44B-9F3E-D610E143EE0F}" type="slidenum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75859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 Rectángulo"/>
          <p:cNvSpPr/>
          <p:nvPr userDrawn="1"/>
        </p:nvSpPr>
        <p:spPr bwMode="auto">
          <a:xfrm>
            <a:off x="3055037" y="4200272"/>
            <a:ext cx="852394" cy="342743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lIns="0" tIns="0" rIns="0" bIns="0" rtlCol="0" anchor="ctr"/>
          <a:lstStyle/>
          <a:p>
            <a:pPr algn="ctr" defTabSz="869056"/>
            <a:endParaRPr lang="es-SV">
              <a:solidFill>
                <a:srgbClr val="000000"/>
              </a:solidFill>
            </a:endParaRPr>
          </a:p>
        </p:txBody>
      </p:sp>
      <p:sp>
        <p:nvSpPr>
          <p:cNvPr id="12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23770" y="1038292"/>
            <a:ext cx="3355556" cy="347407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4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2884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5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84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429" indent="0" algn="ctr">
              <a:buNone/>
              <a:defRPr sz="700"/>
            </a:lvl2pPr>
            <a:lvl3pPr marL="328841" indent="0" algn="ctr">
              <a:buNone/>
              <a:defRPr sz="700"/>
            </a:lvl3pPr>
            <a:lvl4pPr marL="493255" indent="0" algn="ctr">
              <a:buNone/>
              <a:defRPr sz="600"/>
            </a:lvl4pPr>
            <a:lvl5pPr marL="657675" indent="0" algn="ctr">
              <a:buNone/>
              <a:defRPr sz="600"/>
            </a:lvl5pPr>
            <a:lvl6pPr marL="822098" indent="0" algn="ctr">
              <a:buNone/>
              <a:defRPr sz="600"/>
            </a:lvl6pPr>
            <a:lvl7pPr marL="986515" indent="0" algn="ctr">
              <a:buNone/>
              <a:defRPr sz="600"/>
            </a:lvl7pPr>
            <a:lvl8pPr marL="1150934" indent="0" algn="ctr">
              <a:buNone/>
              <a:defRPr sz="600"/>
            </a:lvl8pPr>
            <a:lvl9pPr marL="131535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33" tIns="16496" rIns="32933" bIns="1649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9056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03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4" grpId="0"/>
      <p:bldP spid="1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8" grpId="0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4572000" y="1204881"/>
            <a:ext cx="4572000" cy="308811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2884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84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429" indent="0" algn="ctr">
              <a:buNone/>
              <a:defRPr sz="700"/>
            </a:lvl2pPr>
            <a:lvl3pPr marL="328841" indent="0" algn="ctr">
              <a:buNone/>
              <a:defRPr sz="700"/>
            </a:lvl3pPr>
            <a:lvl4pPr marL="493255" indent="0" algn="ctr">
              <a:buNone/>
              <a:defRPr sz="600"/>
            </a:lvl4pPr>
            <a:lvl5pPr marL="657675" indent="0" algn="ctr">
              <a:buNone/>
              <a:defRPr sz="600"/>
            </a:lvl5pPr>
            <a:lvl6pPr marL="822098" indent="0" algn="ctr">
              <a:buNone/>
              <a:defRPr sz="600"/>
            </a:lvl6pPr>
            <a:lvl7pPr marL="986515" indent="0" algn="ctr">
              <a:buNone/>
              <a:defRPr sz="600"/>
            </a:lvl7pPr>
            <a:lvl8pPr marL="1150934" indent="0" algn="ctr">
              <a:buNone/>
              <a:defRPr sz="600"/>
            </a:lvl8pPr>
            <a:lvl9pPr marL="131535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33" tIns="16496" rIns="32933" bIns="1649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9056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84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1589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33" tIns="16496" rIns="32933" bIns="1649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9056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3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276652"/>
            <a:ext cx="6117686" cy="380082"/>
          </a:xfrm>
        </p:spPr>
        <p:txBody>
          <a:bodyPr anchor="b">
            <a:normAutofit/>
          </a:bodyPr>
          <a:lstStyle>
            <a:lvl1pPr marL="0" algn="l" defTabSz="32884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5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2635158"/>
            <a:ext cx="2396360" cy="173033"/>
          </a:xfrm>
        </p:spPr>
        <p:txBody>
          <a:bodyPr anchor="ctr">
            <a:normAutofit/>
          </a:bodyPr>
          <a:lstStyle>
            <a:lvl1pPr marL="0" indent="0" algn="l" defTabSz="32884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s-ES" sz="1000" kern="1200" baseline="0" dirty="0" smtClean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429" indent="0" algn="ctr">
              <a:buNone/>
              <a:defRPr sz="700"/>
            </a:lvl2pPr>
            <a:lvl3pPr marL="328841" indent="0" algn="ctr">
              <a:buNone/>
              <a:defRPr sz="700"/>
            </a:lvl3pPr>
            <a:lvl4pPr marL="493255" indent="0" algn="ctr">
              <a:buNone/>
              <a:defRPr sz="600"/>
            </a:lvl4pPr>
            <a:lvl5pPr marL="657675" indent="0" algn="ctr">
              <a:buNone/>
              <a:defRPr sz="600"/>
            </a:lvl5pPr>
            <a:lvl6pPr marL="822098" indent="0" algn="ctr">
              <a:buNone/>
              <a:defRPr sz="600"/>
            </a:lvl6pPr>
            <a:lvl7pPr marL="986515" indent="0" algn="ctr">
              <a:buNone/>
              <a:defRPr sz="600"/>
            </a:lvl7pPr>
            <a:lvl8pPr marL="1150934" indent="0" algn="ctr">
              <a:buNone/>
              <a:defRPr sz="600"/>
            </a:lvl8pPr>
            <a:lvl9pPr marL="131535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44595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1" grpId="0"/>
      <p:bldP spid="22" grpId="0"/>
      <p:bldP spid="24" grpId="0"/>
      <p:bldP spid="2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20659" y="1040506"/>
            <a:ext cx="8101719" cy="177086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4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5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84"/>
            <a:ext cx="2396360" cy="173033"/>
          </a:xfrm>
        </p:spPr>
        <p:txBody>
          <a:bodyPr anchor="ctr">
            <a:normAutofit/>
          </a:bodyPr>
          <a:lstStyle>
            <a:lvl1pPr marL="0" indent="0" algn="l" defTabSz="32884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429" indent="0" algn="ctr">
              <a:buNone/>
              <a:defRPr sz="700"/>
            </a:lvl2pPr>
            <a:lvl3pPr marL="328841" indent="0" algn="ctr">
              <a:buNone/>
              <a:defRPr sz="700"/>
            </a:lvl3pPr>
            <a:lvl4pPr marL="493255" indent="0" algn="ctr">
              <a:buNone/>
              <a:defRPr sz="600"/>
            </a:lvl4pPr>
            <a:lvl5pPr marL="657675" indent="0" algn="ctr">
              <a:buNone/>
              <a:defRPr sz="600"/>
            </a:lvl5pPr>
            <a:lvl6pPr marL="822098" indent="0" algn="ctr">
              <a:buNone/>
              <a:defRPr sz="600"/>
            </a:lvl6pPr>
            <a:lvl7pPr marL="986515" indent="0" algn="ctr">
              <a:buNone/>
              <a:defRPr sz="600"/>
            </a:lvl7pPr>
            <a:lvl8pPr marL="1150934" indent="0" algn="ctr">
              <a:buNone/>
              <a:defRPr sz="600"/>
            </a:lvl8pPr>
            <a:lvl9pPr marL="131535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33" tIns="16496" rIns="32933" bIns="1649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9056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84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8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 Rectángulo"/>
          <p:cNvSpPr/>
          <p:nvPr userDrawn="1"/>
        </p:nvSpPr>
        <p:spPr bwMode="auto">
          <a:xfrm>
            <a:off x="3055037" y="4200276"/>
            <a:ext cx="852394" cy="342743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lIns="0" tIns="0" rIns="0" bIns="0" rtlCol="0" anchor="ctr"/>
          <a:lstStyle/>
          <a:p>
            <a:pPr algn="ctr" defTabSz="868304"/>
            <a:endParaRPr lang="es-SV">
              <a:solidFill>
                <a:srgbClr val="000000"/>
              </a:solidFill>
            </a:endParaRPr>
          </a:p>
        </p:txBody>
      </p:sp>
      <p:sp>
        <p:nvSpPr>
          <p:cNvPr id="12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23770" y="1038292"/>
            <a:ext cx="3355556" cy="347407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4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28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5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88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285" indent="0" algn="ctr">
              <a:buNone/>
              <a:defRPr sz="700"/>
            </a:lvl2pPr>
            <a:lvl3pPr marL="328557" indent="0" algn="ctr">
              <a:buNone/>
              <a:defRPr sz="700"/>
            </a:lvl3pPr>
            <a:lvl4pPr marL="492827" indent="0" algn="ctr">
              <a:buNone/>
              <a:defRPr sz="600"/>
            </a:lvl4pPr>
            <a:lvl5pPr marL="657106" indent="0" algn="ctr">
              <a:buNone/>
              <a:defRPr sz="600"/>
            </a:lvl5pPr>
            <a:lvl6pPr marL="821386" indent="0" algn="ctr">
              <a:buNone/>
              <a:defRPr sz="600"/>
            </a:lvl6pPr>
            <a:lvl7pPr marL="985659" indent="0" algn="ctr">
              <a:buNone/>
              <a:defRPr sz="600"/>
            </a:lvl7pPr>
            <a:lvl8pPr marL="1149938" indent="0" algn="ctr">
              <a:buNone/>
              <a:defRPr sz="600"/>
            </a:lvl8pPr>
            <a:lvl9pPr marL="131421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05" tIns="16484" rIns="32905" bIns="16484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8304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60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4" grpId="0"/>
      <p:bldP spid="1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8" grpId="0"/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3082005" y="1796053"/>
            <a:ext cx="1912438" cy="1889991"/>
          </a:xfrm>
          <a:prstGeom prst="ellipse">
            <a:avLst/>
          </a:prstGeom>
          <a:solidFill>
            <a:schemeClr val="bg1">
              <a:lumMod val="85000"/>
              <a:alpha val="50000"/>
            </a:schemeClr>
          </a:solidFill>
          <a:ln w="1143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3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2884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4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84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429" indent="0" algn="ctr">
              <a:buNone/>
              <a:defRPr sz="700"/>
            </a:lvl2pPr>
            <a:lvl3pPr marL="328841" indent="0" algn="ctr">
              <a:buNone/>
              <a:defRPr sz="700"/>
            </a:lvl3pPr>
            <a:lvl4pPr marL="493255" indent="0" algn="ctr">
              <a:buNone/>
              <a:defRPr sz="600"/>
            </a:lvl4pPr>
            <a:lvl5pPr marL="657675" indent="0" algn="ctr">
              <a:buNone/>
              <a:defRPr sz="600"/>
            </a:lvl5pPr>
            <a:lvl6pPr marL="822098" indent="0" algn="ctr">
              <a:buNone/>
              <a:defRPr sz="600"/>
            </a:lvl6pPr>
            <a:lvl7pPr marL="986515" indent="0" algn="ctr">
              <a:buNone/>
              <a:defRPr sz="600"/>
            </a:lvl7pPr>
            <a:lvl8pPr marL="1150934" indent="0" algn="ctr">
              <a:buNone/>
              <a:defRPr sz="600"/>
            </a:lvl8pPr>
            <a:lvl9pPr marL="131535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33" tIns="16496" rIns="32933" bIns="1649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9056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8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86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  <p:bldP spid="16" grpId="0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251993" y="1137382"/>
            <a:ext cx="2801379" cy="197436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57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933" tIns="16496" rIns="32933" bIns="1649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69056"/>
            <a:endParaRPr lang="es-SV" dirty="0"/>
          </a:p>
        </p:txBody>
      </p:sp>
      <p:sp>
        <p:nvSpPr>
          <p:cNvPr id="9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3171503" y="1137382"/>
            <a:ext cx="2801379" cy="197436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57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933" tIns="16496" rIns="32933" bIns="1649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69056"/>
            <a:endParaRPr lang="es-SV" dirty="0"/>
          </a:p>
        </p:txBody>
      </p:sp>
      <p:sp>
        <p:nvSpPr>
          <p:cNvPr id="10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6091012" y="1137382"/>
            <a:ext cx="2801379" cy="197436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57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933" tIns="16496" rIns="32933" bIns="1649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69056"/>
            <a:endParaRPr lang="es-SV" dirty="0"/>
          </a:p>
        </p:txBody>
      </p:sp>
      <p:sp>
        <p:nvSpPr>
          <p:cNvPr id="19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2884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0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84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429" indent="0" algn="ctr">
              <a:buNone/>
              <a:defRPr sz="700"/>
            </a:lvl2pPr>
            <a:lvl3pPr marL="328841" indent="0" algn="ctr">
              <a:buNone/>
              <a:defRPr sz="700"/>
            </a:lvl3pPr>
            <a:lvl4pPr marL="493255" indent="0" algn="ctr">
              <a:buNone/>
              <a:defRPr sz="600"/>
            </a:lvl4pPr>
            <a:lvl5pPr marL="657675" indent="0" algn="ctr">
              <a:buNone/>
              <a:defRPr sz="600"/>
            </a:lvl5pPr>
            <a:lvl6pPr marL="822098" indent="0" algn="ctr">
              <a:buNone/>
              <a:defRPr sz="600"/>
            </a:lvl6pPr>
            <a:lvl7pPr marL="986515" indent="0" algn="ctr">
              <a:buNone/>
              <a:defRPr sz="600"/>
            </a:lvl7pPr>
            <a:lvl8pPr marL="1150934" indent="0" algn="ctr">
              <a:buNone/>
              <a:defRPr sz="600"/>
            </a:lvl8pPr>
            <a:lvl9pPr marL="131535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33" tIns="16496" rIns="32933" bIns="1649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9056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3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24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9" grpId="0"/>
      <p:bldP spid="20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2" grpId="0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0" y="2571193"/>
            <a:ext cx="4572152" cy="12661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4571848" y="1305574"/>
            <a:ext cx="4572152" cy="12661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2884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84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429" indent="0" algn="ctr">
              <a:buNone/>
              <a:defRPr sz="700"/>
            </a:lvl2pPr>
            <a:lvl3pPr marL="328841" indent="0" algn="ctr">
              <a:buNone/>
              <a:defRPr sz="700"/>
            </a:lvl3pPr>
            <a:lvl4pPr marL="493255" indent="0" algn="ctr">
              <a:buNone/>
              <a:defRPr sz="600"/>
            </a:lvl4pPr>
            <a:lvl5pPr marL="657675" indent="0" algn="ctr">
              <a:buNone/>
              <a:defRPr sz="600"/>
            </a:lvl5pPr>
            <a:lvl6pPr marL="822098" indent="0" algn="ctr">
              <a:buNone/>
              <a:defRPr sz="600"/>
            </a:lvl6pPr>
            <a:lvl7pPr marL="986515" indent="0" algn="ctr">
              <a:buNone/>
              <a:defRPr sz="600"/>
            </a:lvl7pPr>
            <a:lvl8pPr marL="1150934" indent="0" algn="ctr">
              <a:buNone/>
              <a:defRPr sz="600"/>
            </a:lvl8pPr>
            <a:lvl9pPr marL="131535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33" tIns="16496" rIns="32933" bIns="1649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9056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56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2" grpId="0"/>
      <p:bldP spid="1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8" grpId="0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858149" cy="380082"/>
          </a:xfrm>
        </p:spPr>
        <p:txBody>
          <a:bodyPr anchor="b">
            <a:normAutofit/>
          </a:bodyPr>
          <a:lstStyle>
            <a:lvl1pPr algn="l" defTabSz="32884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84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429" indent="0" algn="ctr">
              <a:buNone/>
              <a:defRPr sz="700"/>
            </a:lvl2pPr>
            <a:lvl3pPr marL="328841" indent="0" algn="ctr">
              <a:buNone/>
              <a:defRPr sz="700"/>
            </a:lvl3pPr>
            <a:lvl4pPr marL="493255" indent="0" algn="ctr">
              <a:buNone/>
              <a:defRPr sz="600"/>
            </a:lvl4pPr>
            <a:lvl5pPr marL="657675" indent="0" algn="ctr">
              <a:buNone/>
              <a:defRPr sz="600"/>
            </a:lvl5pPr>
            <a:lvl6pPr marL="822098" indent="0" algn="ctr">
              <a:buNone/>
              <a:defRPr sz="600"/>
            </a:lvl6pPr>
            <a:lvl7pPr marL="986515" indent="0" algn="ctr">
              <a:buNone/>
              <a:defRPr sz="600"/>
            </a:lvl7pPr>
            <a:lvl8pPr marL="1150934" indent="0" algn="ctr">
              <a:buNone/>
              <a:defRPr sz="600"/>
            </a:lvl8pPr>
            <a:lvl9pPr marL="131535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90152" y="4767306"/>
            <a:ext cx="2026312" cy="273812"/>
          </a:xfrm>
          <a:prstGeom prst="rect">
            <a:avLst/>
          </a:prstGeom>
        </p:spPr>
        <p:txBody>
          <a:bodyPr lIns="32933" tIns="16496" rIns="32933" bIns="16496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defTabSz="869056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5179528" y="0"/>
            <a:ext cx="3964472" cy="51435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01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3" presetClass="entr" presetSubtype="28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7" grpId="0" animBg="1"/>
      <p:bldP spid="8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13157" y="243478"/>
            <a:ext cx="6117686" cy="380082"/>
          </a:xfrm>
        </p:spPr>
        <p:txBody>
          <a:bodyPr anchor="b">
            <a:normAutofit/>
          </a:bodyPr>
          <a:lstStyle>
            <a:lvl1pPr marL="0" algn="ctr" defTabSz="32884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373820" y="601984"/>
            <a:ext cx="2396360" cy="173033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429" indent="0" algn="ctr">
              <a:buNone/>
              <a:defRPr sz="700"/>
            </a:lvl2pPr>
            <a:lvl3pPr marL="328841" indent="0" algn="ctr">
              <a:buNone/>
              <a:defRPr sz="700"/>
            </a:lvl3pPr>
            <a:lvl4pPr marL="493255" indent="0" algn="ctr">
              <a:buNone/>
              <a:defRPr sz="600"/>
            </a:lvl4pPr>
            <a:lvl5pPr marL="657675" indent="0" algn="ctr">
              <a:buNone/>
              <a:defRPr sz="600"/>
            </a:lvl5pPr>
            <a:lvl6pPr marL="822098" indent="0" algn="ctr">
              <a:buNone/>
              <a:defRPr sz="600"/>
            </a:lvl6pPr>
            <a:lvl7pPr marL="986515" indent="0" algn="ctr">
              <a:buNone/>
              <a:defRPr sz="600"/>
            </a:lvl7pPr>
            <a:lvl8pPr marL="1150934" indent="0" algn="ctr">
              <a:buNone/>
              <a:defRPr sz="600"/>
            </a:lvl8pPr>
            <a:lvl9pPr marL="131535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33" tIns="16496" rIns="32933" bIns="1649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9056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12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C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805447" cy="51435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211111" y="243478"/>
            <a:ext cx="4613777" cy="380082"/>
          </a:xfrm>
        </p:spPr>
        <p:txBody>
          <a:bodyPr anchor="b">
            <a:normAutofit/>
          </a:bodyPr>
          <a:lstStyle>
            <a:lvl1pPr marL="0" algn="l" defTabSz="32884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221933" y="601984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429" indent="0" algn="ctr">
              <a:buNone/>
              <a:defRPr sz="700"/>
            </a:lvl2pPr>
            <a:lvl3pPr marL="328841" indent="0" algn="ctr">
              <a:buNone/>
              <a:defRPr sz="700"/>
            </a:lvl3pPr>
            <a:lvl4pPr marL="493255" indent="0" algn="ctr">
              <a:buNone/>
              <a:defRPr sz="600"/>
            </a:lvl4pPr>
            <a:lvl5pPr marL="657675" indent="0" algn="ctr">
              <a:buNone/>
              <a:defRPr sz="600"/>
            </a:lvl5pPr>
            <a:lvl6pPr marL="822098" indent="0" algn="ctr">
              <a:buNone/>
              <a:defRPr sz="600"/>
            </a:lvl6pPr>
            <a:lvl7pPr marL="986515" indent="0" algn="ctr">
              <a:buNone/>
              <a:defRPr sz="600"/>
            </a:lvl7pPr>
            <a:lvl8pPr marL="1150934" indent="0" algn="ctr">
              <a:buNone/>
              <a:defRPr sz="600"/>
            </a:lvl8pPr>
            <a:lvl9pPr marL="131535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947788" y="4767306"/>
            <a:ext cx="2167651" cy="273812"/>
          </a:xfrm>
          <a:prstGeom prst="rect">
            <a:avLst/>
          </a:prstGeom>
        </p:spPr>
        <p:txBody>
          <a:bodyPr lIns="32933" tIns="16496" rIns="32933" bIns="1649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9056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31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545754" y="243478"/>
            <a:ext cx="6117686" cy="380082"/>
          </a:xfrm>
        </p:spPr>
        <p:txBody>
          <a:bodyPr anchor="b">
            <a:normAutofit/>
          </a:bodyPr>
          <a:lstStyle>
            <a:lvl1pPr marL="0" algn="r" defTabSz="32884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6256364" y="601984"/>
            <a:ext cx="2396360" cy="173033"/>
          </a:xfrm>
        </p:spPr>
        <p:txBody>
          <a:bodyPr anchor="ctr">
            <a:normAutofit/>
          </a:bodyPr>
          <a:lstStyle>
            <a:lvl1pPr marL="0" indent="0" algn="r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429" indent="0" algn="ctr">
              <a:buNone/>
              <a:defRPr sz="700"/>
            </a:lvl2pPr>
            <a:lvl3pPr marL="328841" indent="0" algn="ctr">
              <a:buNone/>
              <a:defRPr sz="700"/>
            </a:lvl3pPr>
            <a:lvl4pPr marL="493255" indent="0" algn="ctr">
              <a:buNone/>
              <a:defRPr sz="600"/>
            </a:lvl4pPr>
            <a:lvl5pPr marL="657675" indent="0" algn="ctr">
              <a:buNone/>
              <a:defRPr sz="600"/>
            </a:lvl5pPr>
            <a:lvl6pPr marL="822098" indent="0" algn="ctr">
              <a:buNone/>
              <a:defRPr sz="600"/>
            </a:lvl6pPr>
            <a:lvl7pPr marL="986515" indent="0" algn="ctr">
              <a:buNone/>
              <a:defRPr sz="600"/>
            </a:lvl7pPr>
            <a:lvl8pPr marL="1150934" indent="0" algn="ctr">
              <a:buNone/>
              <a:defRPr sz="600"/>
            </a:lvl8pPr>
            <a:lvl9pPr marL="131535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33" tIns="16496" rIns="32933" bIns="1649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9056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0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425641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33" tIns="16496" rIns="32933" bIns="1649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9056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1589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419304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8"/>
          <p:cNvSpPr>
            <a:spLocks noGrp="1"/>
          </p:cNvSpPr>
          <p:nvPr>
            <p:ph type="pic" sz="quarter" idx="16" hasCustomPrompt="1"/>
          </p:nvPr>
        </p:nvSpPr>
        <p:spPr>
          <a:xfrm>
            <a:off x="3610273" y="1525505"/>
            <a:ext cx="1951545" cy="259526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algn="ctr">
              <a:defRPr sz="1200">
                <a:latin typeface="Calibri" panose="020F0502020204030204" pitchFamily="34" charset="0"/>
              </a:defRPr>
            </a:lvl1pPr>
          </a:lstStyle>
          <a:p>
            <a:r>
              <a:rPr lang="es-ES" dirty="0" err="1" smtClean="0"/>
              <a:t>Image</a:t>
            </a:r>
            <a:r>
              <a:rPr lang="es-ES" dirty="0" smtClean="0"/>
              <a:t> </a:t>
            </a:r>
            <a:r>
              <a:rPr lang="es-ES" dirty="0" err="1" smtClean="0"/>
              <a:t>Holder</a:t>
            </a:r>
            <a:endParaRPr lang="es-ES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2884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84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429" indent="0" algn="ctr">
              <a:buNone/>
              <a:defRPr sz="700"/>
            </a:lvl2pPr>
            <a:lvl3pPr marL="328841" indent="0" algn="ctr">
              <a:buNone/>
              <a:defRPr sz="700"/>
            </a:lvl3pPr>
            <a:lvl4pPr marL="493255" indent="0" algn="ctr">
              <a:buNone/>
              <a:defRPr sz="600"/>
            </a:lvl4pPr>
            <a:lvl5pPr marL="657675" indent="0" algn="ctr">
              <a:buNone/>
              <a:defRPr sz="600"/>
            </a:lvl5pPr>
            <a:lvl6pPr marL="822098" indent="0" algn="ctr">
              <a:buNone/>
              <a:defRPr sz="600"/>
            </a:lvl6pPr>
            <a:lvl7pPr marL="986515" indent="0" algn="ctr">
              <a:buNone/>
              <a:defRPr sz="600"/>
            </a:lvl7pPr>
            <a:lvl8pPr marL="1150934" indent="0" algn="ctr">
              <a:buNone/>
              <a:defRPr sz="600"/>
            </a:lvl8pPr>
            <a:lvl9pPr marL="131535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33" tIns="16496" rIns="32933" bIns="1649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9056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88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4572000" y="1204881"/>
            <a:ext cx="4572000" cy="308811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28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88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285" indent="0" algn="ctr">
              <a:buNone/>
              <a:defRPr sz="700"/>
            </a:lvl2pPr>
            <a:lvl3pPr marL="328557" indent="0" algn="ctr">
              <a:buNone/>
              <a:defRPr sz="700"/>
            </a:lvl3pPr>
            <a:lvl4pPr marL="492827" indent="0" algn="ctr">
              <a:buNone/>
              <a:defRPr sz="600"/>
            </a:lvl4pPr>
            <a:lvl5pPr marL="657106" indent="0" algn="ctr">
              <a:buNone/>
              <a:defRPr sz="600"/>
            </a:lvl5pPr>
            <a:lvl6pPr marL="821386" indent="0" algn="ctr">
              <a:buNone/>
              <a:defRPr sz="600"/>
            </a:lvl6pPr>
            <a:lvl7pPr marL="985659" indent="0" algn="ctr">
              <a:buNone/>
              <a:defRPr sz="600"/>
            </a:lvl7pPr>
            <a:lvl8pPr marL="1149938" indent="0" algn="ctr">
              <a:buNone/>
              <a:defRPr sz="600"/>
            </a:lvl8pPr>
            <a:lvl9pPr marL="131421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05" tIns="16484" rIns="32905" bIns="16484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8304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33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/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/>
          <p:cNvSpPr>
            <a:spLocks noGrp="1"/>
          </p:cNvSpPr>
          <p:nvPr>
            <p:ph type="pic" sz="quarter" idx="10" hasCustomPrompt="1"/>
          </p:nvPr>
        </p:nvSpPr>
        <p:spPr>
          <a:xfrm>
            <a:off x="2623348" y="1531980"/>
            <a:ext cx="3754584" cy="1410109"/>
          </a:xfrm>
          <a:custGeom>
            <a:avLst/>
            <a:gdLst>
              <a:gd name="connsiteX0" fmla="*/ 0 w 10022400"/>
              <a:gd name="connsiteY0" fmla="*/ 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0 w 10022400"/>
              <a:gd name="connsiteY4" fmla="*/ 0 h 3751200"/>
              <a:gd name="connsiteX0" fmla="*/ 219075 w 10022400"/>
              <a:gd name="connsiteY0" fmla="*/ 36195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219075 w 10022400"/>
              <a:gd name="connsiteY4" fmla="*/ 361950 h 3751200"/>
              <a:gd name="connsiteX0" fmla="*/ 400050 w 10022400"/>
              <a:gd name="connsiteY0" fmla="*/ 26670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400050 w 10022400"/>
              <a:gd name="connsiteY4" fmla="*/ 266700 h 3751200"/>
              <a:gd name="connsiteX0" fmla="*/ 523875 w 10022400"/>
              <a:gd name="connsiteY0" fmla="*/ 24765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523875 w 10022400"/>
              <a:gd name="connsiteY4" fmla="*/ 247650 h 3751200"/>
              <a:gd name="connsiteX0" fmla="*/ 523875 w 10022400"/>
              <a:gd name="connsiteY0" fmla="*/ 200025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523875 w 10022400"/>
              <a:gd name="connsiteY4" fmla="*/ 200025 h 3751200"/>
              <a:gd name="connsiteX0" fmla="*/ 504825 w 10022400"/>
              <a:gd name="connsiteY0" fmla="*/ 15240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504825 w 10022400"/>
              <a:gd name="connsiteY4" fmla="*/ 152400 h 3751200"/>
              <a:gd name="connsiteX0" fmla="*/ 476250 w 10022400"/>
              <a:gd name="connsiteY0" fmla="*/ 161925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476250 w 10022400"/>
              <a:gd name="connsiteY4" fmla="*/ 161925 h 3751200"/>
              <a:gd name="connsiteX0" fmla="*/ 476250 w 10022400"/>
              <a:gd name="connsiteY0" fmla="*/ 0 h 3589275"/>
              <a:gd name="connsiteX1" fmla="*/ 9870000 w 10022400"/>
              <a:gd name="connsiteY1" fmla="*/ 19050 h 3589275"/>
              <a:gd name="connsiteX2" fmla="*/ 10022400 w 10022400"/>
              <a:gd name="connsiteY2" fmla="*/ 3589275 h 3589275"/>
              <a:gd name="connsiteX3" fmla="*/ 0 w 10022400"/>
              <a:gd name="connsiteY3" fmla="*/ 3589275 h 3589275"/>
              <a:gd name="connsiteX4" fmla="*/ 476250 w 10022400"/>
              <a:gd name="connsiteY4" fmla="*/ 0 h 3589275"/>
              <a:gd name="connsiteX0" fmla="*/ 476250 w 10022400"/>
              <a:gd name="connsiteY0" fmla="*/ 180975 h 3770250"/>
              <a:gd name="connsiteX1" fmla="*/ 9984300 w 10022400"/>
              <a:gd name="connsiteY1" fmla="*/ 0 h 3770250"/>
              <a:gd name="connsiteX2" fmla="*/ 10022400 w 10022400"/>
              <a:gd name="connsiteY2" fmla="*/ 3770250 h 3770250"/>
              <a:gd name="connsiteX3" fmla="*/ 0 w 10022400"/>
              <a:gd name="connsiteY3" fmla="*/ 3770250 h 3770250"/>
              <a:gd name="connsiteX4" fmla="*/ 476250 w 10022400"/>
              <a:gd name="connsiteY4" fmla="*/ 180975 h 3770250"/>
              <a:gd name="connsiteX0" fmla="*/ 476250 w 10022400"/>
              <a:gd name="connsiteY0" fmla="*/ 142875 h 3732150"/>
              <a:gd name="connsiteX1" fmla="*/ 9965250 w 10022400"/>
              <a:gd name="connsiteY1" fmla="*/ 0 h 3732150"/>
              <a:gd name="connsiteX2" fmla="*/ 10022400 w 10022400"/>
              <a:gd name="connsiteY2" fmla="*/ 3732150 h 3732150"/>
              <a:gd name="connsiteX3" fmla="*/ 0 w 10022400"/>
              <a:gd name="connsiteY3" fmla="*/ 3732150 h 3732150"/>
              <a:gd name="connsiteX4" fmla="*/ 476250 w 10022400"/>
              <a:gd name="connsiteY4" fmla="*/ 142875 h 3732150"/>
              <a:gd name="connsiteX0" fmla="*/ 476250 w 10022400"/>
              <a:gd name="connsiteY0" fmla="*/ 161925 h 3751200"/>
              <a:gd name="connsiteX1" fmla="*/ 9993825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476250 w 10022400"/>
              <a:gd name="connsiteY4" fmla="*/ 161925 h 3751200"/>
              <a:gd name="connsiteX0" fmla="*/ 295275 w 9841425"/>
              <a:gd name="connsiteY0" fmla="*/ 161925 h 3751200"/>
              <a:gd name="connsiteX1" fmla="*/ 9812850 w 9841425"/>
              <a:gd name="connsiteY1" fmla="*/ 0 h 3751200"/>
              <a:gd name="connsiteX2" fmla="*/ 9841425 w 9841425"/>
              <a:gd name="connsiteY2" fmla="*/ 3751200 h 3751200"/>
              <a:gd name="connsiteX3" fmla="*/ 0 w 9841425"/>
              <a:gd name="connsiteY3" fmla="*/ 3570225 h 3751200"/>
              <a:gd name="connsiteX4" fmla="*/ 295275 w 9841425"/>
              <a:gd name="connsiteY4" fmla="*/ 161925 h 3751200"/>
              <a:gd name="connsiteX0" fmla="*/ 419100 w 9965250"/>
              <a:gd name="connsiteY0" fmla="*/ 161925 h 3751200"/>
              <a:gd name="connsiteX1" fmla="*/ 9936675 w 9965250"/>
              <a:gd name="connsiteY1" fmla="*/ 0 h 3751200"/>
              <a:gd name="connsiteX2" fmla="*/ 9965250 w 9965250"/>
              <a:gd name="connsiteY2" fmla="*/ 3751200 h 3751200"/>
              <a:gd name="connsiteX3" fmla="*/ 0 w 9965250"/>
              <a:gd name="connsiteY3" fmla="*/ 3627375 h 3751200"/>
              <a:gd name="connsiteX4" fmla="*/ 419100 w 9965250"/>
              <a:gd name="connsiteY4" fmla="*/ 161925 h 3751200"/>
              <a:gd name="connsiteX0" fmla="*/ 457200 w 10003350"/>
              <a:gd name="connsiteY0" fmla="*/ 161925 h 3751200"/>
              <a:gd name="connsiteX1" fmla="*/ 9974775 w 10003350"/>
              <a:gd name="connsiteY1" fmla="*/ 0 h 3751200"/>
              <a:gd name="connsiteX2" fmla="*/ 10003350 w 10003350"/>
              <a:gd name="connsiteY2" fmla="*/ 3751200 h 3751200"/>
              <a:gd name="connsiteX3" fmla="*/ 0 w 10003350"/>
              <a:gd name="connsiteY3" fmla="*/ 3617850 h 3751200"/>
              <a:gd name="connsiteX4" fmla="*/ 457200 w 10003350"/>
              <a:gd name="connsiteY4" fmla="*/ 161925 h 3751200"/>
              <a:gd name="connsiteX0" fmla="*/ 466725 w 10012875"/>
              <a:gd name="connsiteY0" fmla="*/ 161925 h 3751200"/>
              <a:gd name="connsiteX1" fmla="*/ 9984300 w 10012875"/>
              <a:gd name="connsiteY1" fmla="*/ 0 h 3751200"/>
              <a:gd name="connsiteX2" fmla="*/ 10012875 w 10012875"/>
              <a:gd name="connsiteY2" fmla="*/ 3751200 h 3751200"/>
              <a:gd name="connsiteX3" fmla="*/ 0 w 10012875"/>
              <a:gd name="connsiteY3" fmla="*/ 3636900 h 3751200"/>
              <a:gd name="connsiteX4" fmla="*/ 466725 w 10012875"/>
              <a:gd name="connsiteY4" fmla="*/ 161925 h 3751200"/>
              <a:gd name="connsiteX0" fmla="*/ 447675 w 10012875"/>
              <a:gd name="connsiteY0" fmla="*/ 161925 h 3751200"/>
              <a:gd name="connsiteX1" fmla="*/ 9984300 w 10012875"/>
              <a:gd name="connsiteY1" fmla="*/ 0 h 3751200"/>
              <a:gd name="connsiteX2" fmla="*/ 10012875 w 10012875"/>
              <a:gd name="connsiteY2" fmla="*/ 3751200 h 3751200"/>
              <a:gd name="connsiteX3" fmla="*/ 0 w 10012875"/>
              <a:gd name="connsiteY3" fmla="*/ 3636900 h 3751200"/>
              <a:gd name="connsiteX4" fmla="*/ 447675 w 10012875"/>
              <a:gd name="connsiteY4" fmla="*/ 161925 h 3751200"/>
              <a:gd name="connsiteX0" fmla="*/ 438150 w 10012875"/>
              <a:gd name="connsiteY0" fmla="*/ 161925 h 3751200"/>
              <a:gd name="connsiteX1" fmla="*/ 9984300 w 10012875"/>
              <a:gd name="connsiteY1" fmla="*/ 0 h 3751200"/>
              <a:gd name="connsiteX2" fmla="*/ 10012875 w 10012875"/>
              <a:gd name="connsiteY2" fmla="*/ 3751200 h 3751200"/>
              <a:gd name="connsiteX3" fmla="*/ 0 w 10012875"/>
              <a:gd name="connsiteY3" fmla="*/ 3636900 h 3751200"/>
              <a:gd name="connsiteX4" fmla="*/ 438150 w 10012875"/>
              <a:gd name="connsiteY4" fmla="*/ 161925 h 3751200"/>
              <a:gd name="connsiteX0" fmla="*/ 438150 w 9984300"/>
              <a:gd name="connsiteY0" fmla="*/ 161925 h 3703575"/>
              <a:gd name="connsiteX1" fmla="*/ 9984300 w 9984300"/>
              <a:gd name="connsiteY1" fmla="*/ 0 h 3703575"/>
              <a:gd name="connsiteX2" fmla="*/ 9879525 w 9984300"/>
              <a:gd name="connsiteY2" fmla="*/ 3703575 h 3703575"/>
              <a:gd name="connsiteX3" fmla="*/ 0 w 9984300"/>
              <a:gd name="connsiteY3" fmla="*/ 3636900 h 3703575"/>
              <a:gd name="connsiteX4" fmla="*/ 438150 w 9984300"/>
              <a:gd name="connsiteY4" fmla="*/ 161925 h 3703575"/>
              <a:gd name="connsiteX0" fmla="*/ 438150 w 9984300"/>
              <a:gd name="connsiteY0" fmla="*/ 161925 h 3713100"/>
              <a:gd name="connsiteX1" fmla="*/ 9984300 w 9984300"/>
              <a:gd name="connsiteY1" fmla="*/ 0 h 3713100"/>
              <a:gd name="connsiteX2" fmla="*/ 9927150 w 9984300"/>
              <a:gd name="connsiteY2" fmla="*/ 3713100 h 3713100"/>
              <a:gd name="connsiteX3" fmla="*/ 0 w 9984300"/>
              <a:gd name="connsiteY3" fmla="*/ 3636900 h 3713100"/>
              <a:gd name="connsiteX4" fmla="*/ 438150 w 9984300"/>
              <a:gd name="connsiteY4" fmla="*/ 161925 h 3713100"/>
              <a:gd name="connsiteX0" fmla="*/ 438150 w 9984300"/>
              <a:gd name="connsiteY0" fmla="*/ 161925 h 3760725"/>
              <a:gd name="connsiteX1" fmla="*/ 9984300 w 9984300"/>
              <a:gd name="connsiteY1" fmla="*/ 0 h 3760725"/>
              <a:gd name="connsiteX2" fmla="*/ 9965250 w 9984300"/>
              <a:gd name="connsiteY2" fmla="*/ 3760725 h 3760725"/>
              <a:gd name="connsiteX3" fmla="*/ 0 w 9984300"/>
              <a:gd name="connsiteY3" fmla="*/ 3636900 h 3760725"/>
              <a:gd name="connsiteX4" fmla="*/ 438150 w 9984300"/>
              <a:gd name="connsiteY4" fmla="*/ 161925 h 3760725"/>
              <a:gd name="connsiteX0" fmla="*/ 438150 w 9984300"/>
              <a:gd name="connsiteY0" fmla="*/ 161925 h 3732150"/>
              <a:gd name="connsiteX1" fmla="*/ 9984300 w 9984300"/>
              <a:gd name="connsiteY1" fmla="*/ 0 h 3732150"/>
              <a:gd name="connsiteX2" fmla="*/ 9984300 w 9984300"/>
              <a:gd name="connsiteY2" fmla="*/ 3732150 h 3732150"/>
              <a:gd name="connsiteX3" fmla="*/ 0 w 9984300"/>
              <a:gd name="connsiteY3" fmla="*/ 3636900 h 3732150"/>
              <a:gd name="connsiteX4" fmla="*/ 438150 w 9984300"/>
              <a:gd name="connsiteY4" fmla="*/ 161925 h 3732150"/>
              <a:gd name="connsiteX0" fmla="*/ 438150 w 10012875"/>
              <a:gd name="connsiteY0" fmla="*/ 161925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38150 w 10012875"/>
              <a:gd name="connsiteY4" fmla="*/ 161925 h 3760725"/>
              <a:gd name="connsiteX0" fmla="*/ 466725 w 10012875"/>
              <a:gd name="connsiteY0" fmla="*/ 152400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66725 w 10012875"/>
              <a:gd name="connsiteY4" fmla="*/ 152400 h 3760725"/>
              <a:gd name="connsiteX0" fmla="*/ 457200 w 10012875"/>
              <a:gd name="connsiteY0" fmla="*/ 152400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57200 w 10012875"/>
              <a:gd name="connsiteY4" fmla="*/ 152400 h 3760725"/>
              <a:gd name="connsiteX0" fmla="*/ 438150 w 10012875"/>
              <a:gd name="connsiteY0" fmla="*/ 152400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38150 w 10012875"/>
              <a:gd name="connsiteY4" fmla="*/ 152400 h 376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2875" h="3760725">
                <a:moveTo>
                  <a:pt x="438150" y="152400"/>
                </a:moveTo>
                <a:lnTo>
                  <a:pt x="9984300" y="0"/>
                </a:lnTo>
                <a:lnTo>
                  <a:pt x="10012875" y="3760725"/>
                </a:lnTo>
                <a:lnTo>
                  <a:pt x="0" y="3636900"/>
                </a:lnTo>
                <a:lnTo>
                  <a:pt x="438150" y="1524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scene3d>
            <a:camera prst="perspectiveContrastingLeftFacing" fov="600000">
              <a:rot lat="21061425" lon="3660000" rev="20937095"/>
            </a:camera>
            <a:lightRig rig="threePt" dir="t"/>
          </a:scene3d>
          <a:sp3d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r">
              <a:defRPr lang="es-ES" sz="1500" baseline="0" dirty="0">
                <a:latin typeface="Calibri" panose="020F0502020204030204" pitchFamily="34" charset="0"/>
              </a:defRPr>
            </a:lvl1pPr>
            <a:lvl3pPr marL="651646" indent="0" algn="r">
              <a:buNone/>
              <a:defRPr sz="1500" b="1">
                <a:latin typeface="Calibri" panose="020F0502020204030204" pitchFamily="34" charset="0"/>
              </a:defRPr>
            </a:lvl3pPr>
            <a:lvl4pPr marL="977467" indent="0">
              <a:buNone/>
              <a:defRPr/>
            </a:lvl4pPr>
          </a:lstStyle>
          <a:p>
            <a:pPr lvl="0" algn="ctr" defTabSz="869056"/>
            <a:r>
              <a:rPr lang="es-ES" dirty="0" err="1" smtClean="0"/>
              <a:t>Image</a:t>
            </a:r>
            <a:r>
              <a:rPr lang="es-ES" dirty="0" smtClean="0"/>
              <a:t> </a:t>
            </a:r>
            <a:r>
              <a:rPr lang="es-ES" dirty="0" err="1" smtClean="0"/>
              <a:t>holder</a:t>
            </a:r>
            <a:endParaRPr lang="es-ES" dirty="0"/>
          </a:p>
        </p:txBody>
      </p:sp>
      <p:sp>
        <p:nvSpPr>
          <p:cNvPr id="19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2884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0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84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429" indent="0" algn="ctr">
              <a:buNone/>
              <a:defRPr sz="700"/>
            </a:lvl2pPr>
            <a:lvl3pPr marL="328841" indent="0" algn="ctr">
              <a:buNone/>
              <a:defRPr sz="700"/>
            </a:lvl3pPr>
            <a:lvl4pPr marL="493255" indent="0" algn="ctr">
              <a:buNone/>
              <a:defRPr sz="600"/>
            </a:lvl4pPr>
            <a:lvl5pPr marL="657675" indent="0" algn="ctr">
              <a:buNone/>
              <a:defRPr sz="600"/>
            </a:lvl5pPr>
            <a:lvl6pPr marL="822098" indent="0" algn="ctr">
              <a:buNone/>
              <a:defRPr sz="600"/>
            </a:lvl6pPr>
            <a:lvl7pPr marL="986515" indent="0" algn="ctr">
              <a:buNone/>
              <a:defRPr sz="600"/>
            </a:lvl7pPr>
            <a:lvl8pPr marL="1150934" indent="0" algn="ctr">
              <a:buNone/>
              <a:defRPr sz="600"/>
            </a:lvl8pPr>
            <a:lvl9pPr marL="131535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33" tIns="16496" rIns="32933" bIns="1649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9056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3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95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2" grpId="0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28957" y="1053199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2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2552532" y="1053199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3" name="2 Marcador de posición de imagen"/>
          <p:cNvSpPr>
            <a:spLocks noGrp="1"/>
          </p:cNvSpPr>
          <p:nvPr>
            <p:ph type="pic" sz="quarter" idx="15"/>
          </p:nvPr>
        </p:nvSpPr>
        <p:spPr>
          <a:xfrm>
            <a:off x="4576107" y="1053199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4" name="2 Marcador de posición de imagen"/>
          <p:cNvSpPr>
            <a:spLocks noGrp="1"/>
          </p:cNvSpPr>
          <p:nvPr>
            <p:ph type="pic" sz="quarter" idx="16"/>
          </p:nvPr>
        </p:nvSpPr>
        <p:spPr>
          <a:xfrm>
            <a:off x="6599682" y="1053199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2884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84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429" indent="0" algn="ctr">
              <a:buNone/>
              <a:defRPr sz="700"/>
            </a:lvl2pPr>
            <a:lvl3pPr marL="328841" indent="0" algn="ctr">
              <a:buNone/>
              <a:defRPr sz="700"/>
            </a:lvl3pPr>
            <a:lvl4pPr marL="493255" indent="0" algn="ctr">
              <a:buNone/>
              <a:defRPr sz="600"/>
            </a:lvl4pPr>
            <a:lvl5pPr marL="657675" indent="0" algn="ctr">
              <a:buNone/>
              <a:defRPr sz="600"/>
            </a:lvl5pPr>
            <a:lvl6pPr marL="822098" indent="0" algn="ctr">
              <a:buNone/>
              <a:defRPr sz="600"/>
            </a:lvl6pPr>
            <a:lvl7pPr marL="986515" indent="0" algn="ctr">
              <a:buNone/>
              <a:defRPr sz="600"/>
            </a:lvl7pPr>
            <a:lvl8pPr marL="1150934" indent="0" algn="ctr">
              <a:buNone/>
              <a:defRPr sz="600"/>
            </a:lvl8pPr>
            <a:lvl9pPr marL="131535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8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33" tIns="16496" rIns="32933" bIns="1649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9056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9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21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/>
      <p:bldP spid="19" grpId="0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2278449" y="496593"/>
            <a:ext cx="6192047" cy="2395973"/>
          </a:xfrm>
          <a:prstGeom prst="rect">
            <a:avLst/>
          </a:prstGeom>
          <a:solidFill>
            <a:schemeClr val="bg1">
              <a:lumMod val="85000"/>
            </a:schemeClr>
          </a:solidFill>
          <a:ln w="257175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933" tIns="16496" rIns="32933" bIns="1649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69056"/>
            <a:endParaRPr lang="es-SV" dirty="0"/>
          </a:p>
        </p:txBody>
      </p:sp>
      <p:sp>
        <p:nvSpPr>
          <p:cNvPr id="11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163094" y="1971777"/>
            <a:ext cx="2684975" cy="1737249"/>
          </a:xfrm>
          <a:prstGeom prst="rect">
            <a:avLst/>
          </a:prstGeom>
          <a:solidFill>
            <a:schemeClr val="bg1">
              <a:lumMod val="85000"/>
            </a:schemeClr>
          </a:solidFill>
          <a:ln w="257175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933" tIns="16496" rIns="32933" bIns="1649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69056"/>
            <a:endParaRPr lang="es-SV" dirty="0"/>
          </a:p>
        </p:txBody>
      </p:sp>
      <p:sp>
        <p:nvSpPr>
          <p:cNvPr id="9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29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9" grpId="0"/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33" tIns="16496" rIns="32933" bIns="1649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9056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1589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75169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1120508"/>
            <a:ext cx="9144000" cy="276748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33" tIns="16496" rIns="32933" bIns="1649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9056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5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6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2884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8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84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429" indent="0" algn="ctr">
              <a:buNone/>
              <a:defRPr sz="700"/>
            </a:lvl2pPr>
            <a:lvl3pPr marL="328841" indent="0" algn="ctr">
              <a:buNone/>
              <a:defRPr sz="700"/>
            </a:lvl3pPr>
            <a:lvl4pPr marL="493255" indent="0" algn="ctr">
              <a:buNone/>
              <a:defRPr sz="600"/>
            </a:lvl4pPr>
            <a:lvl5pPr marL="657675" indent="0" algn="ctr">
              <a:buNone/>
              <a:defRPr sz="600"/>
            </a:lvl5pPr>
            <a:lvl6pPr marL="822098" indent="0" algn="ctr">
              <a:buNone/>
              <a:defRPr sz="600"/>
            </a:lvl6pPr>
            <a:lvl7pPr marL="986515" indent="0" algn="ctr">
              <a:buNone/>
              <a:defRPr sz="600"/>
            </a:lvl7pPr>
            <a:lvl8pPr marL="1150934" indent="0" algn="ctr">
              <a:buNone/>
              <a:defRPr sz="600"/>
            </a:lvl8pPr>
            <a:lvl9pPr marL="131535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415196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7" grpId="0"/>
      <p:bldP spid="8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122024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0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33" tIns="16496" rIns="32933" bIns="16496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9056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1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4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97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  <p:bldP spid="11" grpId="0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61" tIns="16508" rIns="32961" bIns="16508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9808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07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583816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ank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291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80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573" indent="0" algn="ctr">
              <a:buNone/>
              <a:defRPr sz="700"/>
            </a:lvl2pPr>
            <a:lvl3pPr marL="329125" indent="0" algn="ctr">
              <a:buNone/>
              <a:defRPr sz="700"/>
            </a:lvl3pPr>
            <a:lvl4pPr marL="493683" indent="0" algn="ctr">
              <a:buNone/>
              <a:defRPr sz="600"/>
            </a:lvl4pPr>
            <a:lvl5pPr marL="658246" indent="0" algn="ctr">
              <a:buNone/>
              <a:defRPr sz="600"/>
            </a:lvl5pPr>
            <a:lvl6pPr marL="822810" indent="0" algn="ctr">
              <a:buNone/>
              <a:defRPr sz="600"/>
            </a:lvl6pPr>
            <a:lvl7pPr marL="987371" indent="0" algn="ctr">
              <a:buNone/>
              <a:defRPr sz="600"/>
            </a:lvl7pPr>
            <a:lvl8pPr marL="1151932" indent="0" algn="ctr">
              <a:buNone/>
              <a:defRPr sz="600"/>
            </a:lvl8pPr>
            <a:lvl9pPr marL="131649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53775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ank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545754" y="243478"/>
            <a:ext cx="6117686" cy="380082"/>
          </a:xfrm>
        </p:spPr>
        <p:txBody>
          <a:bodyPr anchor="b">
            <a:normAutofit/>
          </a:bodyPr>
          <a:lstStyle>
            <a:lvl1pPr marL="0" algn="r" defTabSz="3291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6256364" y="601980"/>
            <a:ext cx="2396360" cy="173033"/>
          </a:xfrm>
        </p:spPr>
        <p:txBody>
          <a:bodyPr anchor="ctr">
            <a:normAutofit/>
          </a:bodyPr>
          <a:lstStyle>
            <a:lvl1pPr marL="0" indent="0" algn="r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573" indent="0" algn="ctr">
              <a:buNone/>
              <a:defRPr sz="700"/>
            </a:lvl2pPr>
            <a:lvl3pPr marL="329125" indent="0" algn="ctr">
              <a:buNone/>
              <a:defRPr sz="700"/>
            </a:lvl3pPr>
            <a:lvl4pPr marL="493683" indent="0" algn="ctr">
              <a:buNone/>
              <a:defRPr sz="600"/>
            </a:lvl4pPr>
            <a:lvl5pPr marL="658246" indent="0" algn="ctr">
              <a:buNone/>
              <a:defRPr sz="600"/>
            </a:lvl5pPr>
            <a:lvl6pPr marL="822810" indent="0" algn="ctr">
              <a:buNone/>
              <a:defRPr sz="600"/>
            </a:lvl6pPr>
            <a:lvl7pPr marL="987371" indent="0" algn="ctr">
              <a:buNone/>
              <a:defRPr sz="600"/>
            </a:lvl7pPr>
            <a:lvl8pPr marL="1151932" indent="0" algn="ctr">
              <a:buNone/>
              <a:defRPr sz="600"/>
            </a:lvl8pPr>
            <a:lvl9pPr marL="131649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03749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1589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05" tIns="16484" rIns="32905" bIns="16484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8304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3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276652"/>
            <a:ext cx="6117686" cy="380082"/>
          </a:xfrm>
        </p:spPr>
        <p:txBody>
          <a:bodyPr anchor="b">
            <a:normAutofit/>
          </a:bodyPr>
          <a:lstStyle>
            <a:lvl1pPr marL="0" algn="l" defTabSz="328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5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2635162"/>
            <a:ext cx="2396360" cy="173033"/>
          </a:xfrm>
        </p:spPr>
        <p:txBody>
          <a:bodyPr anchor="ctr">
            <a:normAutofit/>
          </a:bodyPr>
          <a:lstStyle>
            <a:lvl1pPr marL="0" indent="0" algn="l" defTabSz="32855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s-ES" sz="1000" kern="1200" baseline="0" dirty="0" smtClean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285" indent="0" algn="ctr">
              <a:buNone/>
              <a:defRPr sz="700"/>
            </a:lvl2pPr>
            <a:lvl3pPr marL="328557" indent="0" algn="ctr">
              <a:buNone/>
              <a:defRPr sz="700"/>
            </a:lvl3pPr>
            <a:lvl4pPr marL="492827" indent="0" algn="ctr">
              <a:buNone/>
              <a:defRPr sz="600"/>
            </a:lvl4pPr>
            <a:lvl5pPr marL="657106" indent="0" algn="ctr">
              <a:buNone/>
              <a:defRPr sz="600"/>
            </a:lvl5pPr>
            <a:lvl6pPr marL="821386" indent="0" algn="ctr">
              <a:buNone/>
              <a:defRPr sz="600"/>
            </a:lvl6pPr>
            <a:lvl7pPr marL="985659" indent="0" algn="ctr">
              <a:buNone/>
              <a:defRPr sz="600"/>
            </a:lvl7pPr>
            <a:lvl8pPr marL="1149938" indent="0" algn="ctr">
              <a:buNone/>
              <a:defRPr sz="600"/>
            </a:lvl8pPr>
            <a:lvl9pPr marL="131421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680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1" grpId="0"/>
      <p:bldP spid="22" grpId="0"/>
      <p:bldP spid="24" grpId="0"/>
      <p:bldP spid="2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291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80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573" indent="0" algn="ctr">
              <a:buNone/>
              <a:defRPr sz="700"/>
            </a:lvl2pPr>
            <a:lvl3pPr marL="329125" indent="0" algn="ctr">
              <a:buNone/>
              <a:defRPr sz="700"/>
            </a:lvl3pPr>
            <a:lvl4pPr marL="493683" indent="0" algn="ctr">
              <a:buNone/>
              <a:defRPr sz="600"/>
            </a:lvl4pPr>
            <a:lvl5pPr marL="658246" indent="0" algn="ctr">
              <a:buNone/>
              <a:defRPr sz="600"/>
            </a:lvl5pPr>
            <a:lvl6pPr marL="822810" indent="0" algn="ctr">
              <a:buNone/>
              <a:defRPr sz="600"/>
            </a:lvl6pPr>
            <a:lvl7pPr marL="987371" indent="0" algn="ctr">
              <a:buNone/>
              <a:defRPr sz="600"/>
            </a:lvl7pPr>
            <a:lvl8pPr marL="1151932" indent="0" algn="ctr">
              <a:buNone/>
              <a:defRPr sz="600"/>
            </a:lvl8pPr>
            <a:lvl9pPr marL="131649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61" tIns="16508" rIns="32961" bIns="16508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9808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62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4572000" y="1204881"/>
            <a:ext cx="4572000" cy="308811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291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80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573" indent="0" algn="ctr">
              <a:buNone/>
              <a:defRPr sz="700"/>
            </a:lvl2pPr>
            <a:lvl3pPr marL="329125" indent="0" algn="ctr">
              <a:buNone/>
              <a:defRPr sz="700"/>
            </a:lvl3pPr>
            <a:lvl4pPr marL="493683" indent="0" algn="ctr">
              <a:buNone/>
              <a:defRPr sz="600"/>
            </a:lvl4pPr>
            <a:lvl5pPr marL="658246" indent="0" algn="ctr">
              <a:buNone/>
              <a:defRPr sz="600"/>
            </a:lvl5pPr>
            <a:lvl6pPr marL="822810" indent="0" algn="ctr">
              <a:buNone/>
              <a:defRPr sz="600"/>
            </a:lvl6pPr>
            <a:lvl7pPr marL="987371" indent="0" algn="ctr">
              <a:buNone/>
              <a:defRPr sz="600"/>
            </a:lvl7pPr>
            <a:lvl8pPr marL="1151932" indent="0" algn="ctr">
              <a:buNone/>
              <a:defRPr sz="600"/>
            </a:lvl8pPr>
            <a:lvl9pPr marL="131649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61" tIns="16508" rIns="32961" bIns="16508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9808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78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1589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61" tIns="16508" rIns="32961" bIns="16508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9808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3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276652"/>
            <a:ext cx="6117686" cy="380082"/>
          </a:xfrm>
        </p:spPr>
        <p:txBody>
          <a:bodyPr anchor="b">
            <a:normAutofit/>
          </a:bodyPr>
          <a:lstStyle>
            <a:lvl1pPr marL="0" algn="l" defTabSz="3291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5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2635154"/>
            <a:ext cx="2396360" cy="173033"/>
          </a:xfrm>
        </p:spPr>
        <p:txBody>
          <a:bodyPr anchor="ctr">
            <a:normAutofit/>
          </a:bodyPr>
          <a:lstStyle>
            <a:lvl1pPr marL="0" indent="0" algn="l" defTabSz="32912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s-ES" sz="1000" kern="1200" baseline="0" dirty="0" smtClean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573" indent="0" algn="ctr">
              <a:buNone/>
              <a:defRPr sz="700"/>
            </a:lvl2pPr>
            <a:lvl3pPr marL="329125" indent="0" algn="ctr">
              <a:buNone/>
              <a:defRPr sz="700"/>
            </a:lvl3pPr>
            <a:lvl4pPr marL="493683" indent="0" algn="ctr">
              <a:buNone/>
              <a:defRPr sz="600"/>
            </a:lvl4pPr>
            <a:lvl5pPr marL="658246" indent="0" algn="ctr">
              <a:buNone/>
              <a:defRPr sz="600"/>
            </a:lvl5pPr>
            <a:lvl6pPr marL="822810" indent="0" algn="ctr">
              <a:buNone/>
              <a:defRPr sz="600"/>
            </a:lvl6pPr>
            <a:lvl7pPr marL="987371" indent="0" algn="ctr">
              <a:buNone/>
              <a:defRPr sz="600"/>
            </a:lvl7pPr>
            <a:lvl8pPr marL="1151932" indent="0" algn="ctr">
              <a:buNone/>
              <a:defRPr sz="600"/>
            </a:lvl8pPr>
            <a:lvl9pPr marL="131649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62162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1" grpId="0"/>
      <p:bldP spid="22" grpId="0"/>
      <p:bldP spid="24" grpId="0"/>
      <p:bldP spid="2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20655" y="1040502"/>
            <a:ext cx="8101719" cy="177086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4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5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80"/>
            <a:ext cx="2396360" cy="173033"/>
          </a:xfrm>
        </p:spPr>
        <p:txBody>
          <a:bodyPr anchor="ctr">
            <a:normAutofit/>
          </a:bodyPr>
          <a:lstStyle>
            <a:lvl1pPr marL="0" indent="0" algn="l" defTabSz="329125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573" indent="0" algn="ctr">
              <a:buNone/>
              <a:defRPr sz="700"/>
            </a:lvl2pPr>
            <a:lvl3pPr marL="329125" indent="0" algn="ctr">
              <a:buNone/>
              <a:defRPr sz="700"/>
            </a:lvl3pPr>
            <a:lvl4pPr marL="493683" indent="0" algn="ctr">
              <a:buNone/>
              <a:defRPr sz="600"/>
            </a:lvl4pPr>
            <a:lvl5pPr marL="658246" indent="0" algn="ctr">
              <a:buNone/>
              <a:defRPr sz="600"/>
            </a:lvl5pPr>
            <a:lvl6pPr marL="822810" indent="0" algn="ctr">
              <a:buNone/>
              <a:defRPr sz="600"/>
            </a:lvl6pPr>
            <a:lvl7pPr marL="987371" indent="0" algn="ctr">
              <a:buNone/>
              <a:defRPr sz="600"/>
            </a:lvl7pPr>
            <a:lvl8pPr marL="1151932" indent="0" algn="ctr">
              <a:buNone/>
              <a:defRPr sz="600"/>
            </a:lvl8pPr>
            <a:lvl9pPr marL="131649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61" tIns="16508" rIns="32961" bIns="16508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9808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381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8" grpId="0"/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3082005" y="1796053"/>
            <a:ext cx="1912438" cy="1889991"/>
          </a:xfrm>
          <a:prstGeom prst="ellipse">
            <a:avLst/>
          </a:prstGeom>
          <a:solidFill>
            <a:schemeClr val="bg1">
              <a:lumMod val="85000"/>
              <a:alpha val="50000"/>
            </a:schemeClr>
          </a:solidFill>
          <a:ln w="1143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3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291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4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80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573" indent="0" algn="ctr">
              <a:buNone/>
              <a:defRPr sz="700"/>
            </a:lvl2pPr>
            <a:lvl3pPr marL="329125" indent="0" algn="ctr">
              <a:buNone/>
              <a:defRPr sz="700"/>
            </a:lvl3pPr>
            <a:lvl4pPr marL="493683" indent="0" algn="ctr">
              <a:buNone/>
              <a:defRPr sz="600"/>
            </a:lvl4pPr>
            <a:lvl5pPr marL="658246" indent="0" algn="ctr">
              <a:buNone/>
              <a:defRPr sz="600"/>
            </a:lvl5pPr>
            <a:lvl6pPr marL="822810" indent="0" algn="ctr">
              <a:buNone/>
              <a:defRPr sz="600"/>
            </a:lvl6pPr>
            <a:lvl7pPr marL="987371" indent="0" algn="ctr">
              <a:buNone/>
              <a:defRPr sz="600"/>
            </a:lvl7pPr>
            <a:lvl8pPr marL="1151932" indent="0" algn="ctr">
              <a:buNone/>
              <a:defRPr sz="600"/>
            </a:lvl8pPr>
            <a:lvl9pPr marL="131649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61" tIns="16508" rIns="32961" bIns="16508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9808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8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7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  <p:bldP spid="16" grpId="0"/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251989" y="1137382"/>
            <a:ext cx="2801379" cy="197436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57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961" tIns="16508" rIns="32961" bIns="1650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69808"/>
            <a:endParaRPr lang="es-SV" dirty="0"/>
          </a:p>
        </p:txBody>
      </p:sp>
      <p:sp>
        <p:nvSpPr>
          <p:cNvPr id="9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3171499" y="1137382"/>
            <a:ext cx="2801379" cy="197436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57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961" tIns="16508" rIns="32961" bIns="1650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69808"/>
            <a:endParaRPr lang="es-SV" dirty="0"/>
          </a:p>
        </p:txBody>
      </p:sp>
      <p:sp>
        <p:nvSpPr>
          <p:cNvPr id="10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6091008" y="1137382"/>
            <a:ext cx="2801379" cy="197436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2571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961" tIns="16508" rIns="32961" bIns="1650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69808"/>
            <a:endParaRPr lang="es-SV" dirty="0"/>
          </a:p>
        </p:txBody>
      </p:sp>
      <p:sp>
        <p:nvSpPr>
          <p:cNvPr id="19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291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0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80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573" indent="0" algn="ctr">
              <a:buNone/>
              <a:defRPr sz="700"/>
            </a:lvl2pPr>
            <a:lvl3pPr marL="329125" indent="0" algn="ctr">
              <a:buNone/>
              <a:defRPr sz="700"/>
            </a:lvl3pPr>
            <a:lvl4pPr marL="493683" indent="0" algn="ctr">
              <a:buNone/>
              <a:defRPr sz="600"/>
            </a:lvl4pPr>
            <a:lvl5pPr marL="658246" indent="0" algn="ctr">
              <a:buNone/>
              <a:defRPr sz="600"/>
            </a:lvl5pPr>
            <a:lvl6pPr marL="822810" indent="0" algn="ctr">
              <a:buNone/>
              <a:defRPr sz="600"/>
            </a:lvl6pPr>
            <a:lvl7pPr marL="987371" indent="0" algn="ctr">
              <a:buNone/>
              <a:defRPr sz="600"/>
            </a:lvl7pPr>
            <a:lvl8pPr marL="1151932" indent="0" algn="ctr">
              <a:buNone/>
              <a:defRPr sz="600"/>
            </a:lvl8pPr>
            <a:lvl9pPr marL="131649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61" tIns="16508" rIns="32961" bIns="16508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9808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3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95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9" grpId="0"/>
      <p:bldP spid="20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2" grpId="0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0" y="2571193"/>
            <a:ext cx="4572152" cy="12661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4571848" y="1305574"/>
            <a:ext cx="4572152" cy="12661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291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80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573" indent="0" algn="ctr">
              <a:buNone/>
              <a:defRPr sz="700"/>
            </a:lvl2pPr>
            <a:lvl3pPr marL="329125" indent="0" algn="ctr">
              <a:buNone/>
              <a:defRPr sz="700"/>
            </a:lvl3pPr>
            <a:lvl4pPr marL="493683" indent="0" algn="ctr">
              <a:buNone/>
              <a:defRPr sz="600"/>
            </a:lvl4pPr>
            <a:lvl5pPr marL="658246" indent="0" algn="ctr">
              <a:buNone/>
              <a:defRPr sz="600"/>
            </a:lvl5pPr>
            <a:lvl6pPr marL="822810" indent="0" algn="ctr">
              <a:buNone/>
              <a:defRPr sz="600"/>
            </a:lvl6pPr>
            <a:lvl7pPr marL="987371" indent="0" algn="ctr">
              <a:buNone/>
              <a:defRPr sz="600"/>
            </a:lvl7pPr>
            <a:lvl8pPr marL="1151932" indent="0" algn="ctr">
              <a:buNone/>
              <a:defRPr sz="600"/>
            </a:lvl8pPr>
            <a:lvl9pPr marL="131649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61" tIns="16508" rIns="32961" bIns="16508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9808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03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2" grpId="0"/>
      <p:bldP spid="1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8" grpId="0"/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858149" cy="380082"/>
          </a:xfrm>
        </p:spPr>
        <p:txBody>
          <a:bodyPr anchor="b">
            <a:normAutofit/>
          </a:bodyPr>
          <a:lstStyle>
            <a:lvl1pPr algn="l" defTabSz="3291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80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573" indent="0" algn="ctr">
              <a:buNone/>
              <a:defRPr sz="700"/>
            </a:lvl2pPr>
            <a:lvl3pPr marL="329125" indent="0" algn="ctr">
              <a:buNone/>
              <a:defRPr sz="700"/>
            </a:lvl3pPr>
            <a:lvl4pPr marL="493683" indent="0" algn="ctr">
              <a:buNone/>
              <a:defRPr sz="600"/>
            </a:lvl4pPr>
            <a:lvl5pPr marL="658246" indent="0" algn="ctr">
              <a:buNone/>
              <a:defRPr sz="600"/>
            </a:lvl5pPr>
            <a:lvl6pPr marL="822810" indent="0" algn="ctr">
              <a:buNone/>
              <a:defRPr sz="600"/>
            </a:lvl6pPr>
            <a:lvl7pPr marL="987371" indent="0" algn="ctr">
              <a:buNone/>
              <a:defRPr sz="600"/>
            </a:lvl7pPr>
            <a:lvl8pPr marL="1151932" indent="0" algn="ctr">
              <a:buNone/>
              <a:defRPr sz="600"/>
            </a:lvl8pPr>
            <a:lvl9pPr marL="131649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90152" y="4767306"/>
            <a:ext cx="2026312" cy="273812"/>
          </a:xfrm>
          <a:prstGeom prst="rect">
            <a:avLst/>
          </a:prstGeom>
        </p:spPr>
        <p:txBody>
          <a:bodyPr lIns="32961" tIns="16508" rIns="32961" bIns="16508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defTabSz="869808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5179528" y="0"/>
            <a:ext cx="3964472" cy="51435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FFFFFF"/>
                </a:solidFill>
              </a:rPr>
              <a:pPr/>
              <a:t>‹#›</a:t>
            </a:fld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8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3" presetClass="entr" presetSubtype="28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7" grpId="0" animBg="1"/>
      <p:bldP spid="8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513157" y="243478"/>
            <a:ext cx="6117686" cy="380082"/>
          </a:xfrm>
        </p:spPr>
        <p:txBody>
          <a:bodyPr anchor="b">
            <a:normAutofit/>
          </a:bodyPr>
          <a:lstStyle>
            <a:lvl1pPr marL="0" algn="ctr" defTabSz="3291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373820" y="601980"/>
            <a:ext cx="2396360" cy="173033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573" indent="0" algn="ctr">
              <a:buNone/>
              <a:defRPr sz="700"/>
            </a:lvl2pPr>
            <a:lvl3pPr marL="329125" indent="0" algn="ctr">
              <a:buNone/>
              <a:defRPr sz="700"/>
            </a:lvl3pPr>
            <a:lvl4pPr marL="493683" indent="0" algn="ctr">
              <a:buNone/>
              <a:defRPr sz="600"/>
            </a:lvl4pPr>
            <a:lvl5pPr marL="658246" indent="0" algn="ctr">
              <a:buNone/>
              <a:defRPr sz="600"/>
            </a:lvl5pPr>
            <a:lvl6pPr marL="822810" indent="0" algn="ctr">
              <a:buNone/>
              <a:defRPr sz="600"/>
            </a:lvl6pPr>
            <a:lvl7pPr marL="987371" indent="0" algn="ctr">
              <a:buNone/>
              <a:defRPr sz="600"/>
            </a:lvl7pPr>
            <a:lvl8pPr marL="1151932" indent="0" algn="ctr">
              <a:buNone/>
              <a:defRPr sz="600"/>
            </a:lvl8pPr>
            <a:lvl9pPr marL="131649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61" tIns="16508" rIns="32961" bIns="16508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9808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2810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C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805447" cy="51435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211107" y="243478"/>
            <a:ext cx="4613777" cy="380082"/>
          </a:xfrm>
        </p:spPr>
        <p:txBody>
          <a:bodyPr anchor="b">
            <a:normAutofit/>
          </a:bodyPr>
          <a:lstStyle>
            <a:lvl1pPr marL="0" algn="l" defTabSz="3291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221933" y="601980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573" indent="0" algn="ctr">
              <a:buNone/>
              <a:defRPr sz="700"/>
            </a:lvl2pPr>
            <a:lvl3pPr marL="329125" indent="0" algn="ctr">
              <a:buNone/>
              <a:defRPr sz="700"/>
            </a:lvl3pPr>
            <a:lvl4pPr marL="493683" indent="0" algn="ctr">
              <a:buNone/>
              <a:defRPr sz="600"/>
            </a:lvl4pPr>
            <a:lvl5pPr marL="658246" indent="0" algn="ctr">
              <a:buNone/>
              <a:defRPr sz="600"/>
            </a:lvl5pPr>
            <a:lvl6pPr marL="822810" indent="0" algn="ctr">
              <a:buNone/>
              <a:defRPr sz="600"/>
            </a:lvl6pPr>
            <a:lvl7pPr marL="987371" indent="0" algn="ctr">
              <a:buNone/>
              <a:defRPr sz="600"/>
            </a:lvl7pPr>
            <a:lvl8pPr marL="1151932" indent="0" algn="ctr">
              <a:buNone/>
              <a:defRPr sz="600"/>
            </a:lvl8pPr>
            <a:lvl9pPr marL="131649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947784" y="4767306"/>
            <a:ext cx="2167651" cy="273812"/>
          </a:xfrm>
          <a:prstGeom prst="rect">
            <a:avLst/>
          </a:prstGeom>
        </p:spPr>
        <p:txBody>
          <a:bodyPr lIns="32961" tIns="16508" rIns="32961" bIns="16508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9808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278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 L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20663" y="1040510"/>
            <a:ext cx="8101719" cy="177086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4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5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88"/>
            <a:ext cx="2396360" cy="173033"/>
          </a:xfrm>
        </p:spPr>
        <p:txBody>
          <a:bodyPr anchor="ctr">
            <a:normAutofit/>
          </a:bodyPr>
          <a:lstStyle>
            <a:lvl1pPr marL="0" indent="0" algn="l" defTabSz="328557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285" indent="0" algn="ctr">
              <a:buNone/>
              <a:defRPr sz="700"/>
            </a:lvl2pPr>
            <a:lvl3pPr marL="328557" indent="0" algn="ctr">
              <a:buNone/>
              <a:defRPr sz="700"/>
            </a:lvl3pPr>
            <a:lvl4pPr marL="492827" indent="0" algn="ctr">
              <a:buNone/>
              <a:defRPr sz="600"/>
            </a:lvl4pPr>
            <a:lvl5pPr marL="657106" indent="0" algn="ctr">
              <a:buNone/>
              <a:defRPr sz="600"/>
            </a:lvl5pPr>
            <a:lvl6pPr marL="821386" indent="0" algn="ctr">
              <a:buNone/>
              <a:defRPr sz="600"/>
            </a:lvl6pPr>
            <a:lvl7pPr marL="985659" indent="0" algn="ctr">
              <a:buNone/>
              <a:defRPr sz="600"/>
            </a:lvl7pPr>
            <a:lvl8pPr marL="1149938" indent="0" algn="ctr">
              <a:buNone/>
              <a:defRPr sz="600"/>
            </a:lvl8pPr>
            <a:lvl9pPr marL="131421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05" tIns="16484" rIns="32905" bIns="16484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8304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28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5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8" grpId="0"/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545754" y="243478"/>
            <a:ext cx="6117686" cy="380082"/>
          </a:xfrm>
        </p:spPr>
        <p:txBody>
          <a:bodyPr anchor="b">
            <a:normAutofit/>
          </a:bodyPr>
          <a:lstStyle>
            <a:lvl1pPr marL="0" algn="r" defTabSz="3291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6256364" y="601980"/>
            <a:ext cx="2396360" cy="173033"/>
          </a:xfrm>
        </p:spPr>
        <p:txBody>
          <a:bodyPr anchor="ctr">
            <a:normAutofit/>
          </a:bodyPr>
          <a:lstStyle>
            <a:lvl1pPr marL="0" indent="0" algn="r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573" indent="0" algn="ctr">
              <a:buNone/>
              <a:defRPr sz="700"/>
            </a:lvl2pPr>
            <a:lvl3pPr marL="329125" indent="0" algn="ctr">
              <a:buNone/>
              <a:defRPr sz="700"/>
            </a:lvl3pPr>
            <a:lvl4pPr marL="493683" indent="0" algn="ctr">
              <a:buNone/>
              <a:defRPr sz="600"/>
            </a:lvl4pPr>
            <a:lvl5pPr marL="658246" indent="0" algn="ctr">
              <a:buNone/>
              <a:defRPr sz="600"/>
            </a:lvl5pPr>
            <a:lvl6pPr marL="822810" indent="0" algn="ctr">
              <a:buNone/>
              <a:defRPr sz="600"/>
            </a:lvl6pPr>
            <a:lvl7pPr marL="987371" indent="0" algn="ctr">
              <a:buNone/>
              <a:defRPr sz="600"/>
            </a:lvl7pPr>
            <a:lvl8pPr marL="1151932" indent="0" algn="ctr">
              <a:buNone/>
              <a:defRPr sz="600"/>
            </a:lvl8pPr>
            <a:lvl9pPr marL="131649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61" tIns="16508" rIns="32961" bIns="16508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9808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83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/>
      <p:bldP spid="6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995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61" tIns="16508" rIns="32961" bIns="16508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9808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1589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276979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8"/>
          <p:cNvSpPr>
            <a:spLocks noGrp="1"/>
          </p:cNvSpPr>
          <p:nvPr>
            <p:ph type="pic" sz="quarter" idx="16" hasCustomPrompt="1"/>
          </p:nvPr>
        </p:nvSpPr>
        <p:spPr>
          <a:xfrm>
            <a:off x="3610269" y="1525505"/>
            <a:ext cx="1951545" cy="259526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algn="ctr">
              <a:defRPr sz="1200">
                <a:latin typeface="Calibri" panose="020F0502020204030204" pitchFamily="34" charset="0"/>
              </a:defRPr>
            </a:lvl1pPr>
          </a:lstStyle>
          <a:p>
            <a:r>
              <a:rPr lang="es-ES" dirty="0" err="1" smtClean="0"/>
              <a:t>Image</a:t>
            </a:r>
            <a:r>
              <a:rPr lang="es-ES" dirty="0" smtClean="0"/>
              <a:t> </a:t>
            </a:r>
            <a:r>
              <a:rPr lang="es-ES" dirty="0" err="1" smtClean="0"/>
              <a:t>Holder</a:t>
            </a:r>
            <a:endParaRPr lang="es-ES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291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80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573" indent="0" algn="ctr">
              <a:buNone/>
              <a:defRPr sz="700"/>
            </a:lvl2pPr>
            <a:lvl3pPr marL="329125" indent="0" algn="ctr">
              <a:buNone/>
              <a:defRPr sz="700"/>
            </a:lvl3pPr>
            <a:lvl4pPr marL="493683" indent="0" algn="ctr">
              <a:buNone/>
              <a:defRPr sz="600"/>
            </a:lvl4pPr>
            <a:lvl5pPr marL="658246" indent="0" algn="ctr">
              <a:buNone/>
              <a:defRPr sz="600"/>
            </a:lvl5pPr>
            <a:lvl6pPr marL="822810" indent="0" algn="ctr">
              <a:buNone/>
              <a:defRPr sz="600"/>
            </a:lvl6pPr>
            <a:lvl7pPr marL="987371" indent="0" algn="ctr">
              <a:buNone/>
              <a:defRPr sz="600"/>
            </a:lvl7pPr>
            <a:lvl8pPr marL="1151932" indent="0" algn="ctr">
              <a:buNone/>
              <a:defRPr sz="600"/>
            </a:lvl8pPr>
            <a:lvl9pPr marL="131649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7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61" tIns="16508" rIns="32961" bIns="16508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9808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9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82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8" grpId="0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/>
          <p:cNvSpPr>
            <a:spLocks noGrp="1"/>
          </p:cNvSpPr>
          <p:nvPr>
            <p:ph type="pic" sz="quarter" idx="10" hasCustomPrompt="1"/>
          </p:nvPr>
        </p:nvSpPr>
        <p:spPr>
          <a:xfrm>
            <a:off x="2623348" y="1531980"/>
            <a:ext cx="3754584" cy="1410109"/>
          </a:xfrm>
          <a:custGeom>
            <a:avLst/>
            <a:gdLst>
              <a:gd name="connsiteX0" fmla="*/ 0 w 10022400"/>
              <a:gd name="connsiteY0" fmla="*/ 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0 w 10022400"/>
              <a:gd name="connsiteY4" fmla="*/ 0 h 3751200"/>
              <a:gd name="connsiteX0" fmla="*/ 219075 w 10022400"/>
              <a:gd name="connsiteY0" fmla="*/ 36195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219075 w 10022400"/>
              <a:gd name="connsiteY4" fmla="*/ 361950 h 3751200"/>
              <a:gd name="connsiteX0" fmla="*/ 400050 w 10022400"/>
              <a:gd name="connsiteY0" fmla="*/ 26670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400050 w 10022400"/>
              <a:gd name="connsiteY4" fmla="*/ 266700 h 3751200"/>
              <a:gd name="connsiteX0" fmla="*/ 523875 w 10022400"/>
              <a:gd name="connsiteY0" fmla="*/ 24765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523875 w 10022400"/>
              <a:gd name="connsiteY4" fmla="*/ 247650 h 3751200"/>
              <a:gd name="connsiteX0" fmla="*/ 523875 w 10022400"/>
              <a:gd name="connsiteY0" fmla="*/ 200025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523875 w 10022400"/>
              <a:gd name="connsiteY4" fmla="*/ 200025 h 3751200"/>
              <a:gd name="connsiteX0" fmla="*/ 504825 w 10022400"/>
              <a:gd name="connsiteY0" fmla="*/ 152400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504825 w 10022400"/>
              <a:gd name="connsiteY4" fmla="*/ 152400 h 3751200"/>
              <a:gd name="connsiteX0" fmla="*/ 476250 w 10022400"/>
              <a:gd name="connsiteY0" fmla="*/ 161925 h 3751200"/>
              <a:gd name="connsiteX1" fmla="*/ 10022400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476250 w 10022400"/>
              <a:gd name="connsiteY4" fmla="*/ 161925 h 3751200"/>
              <a:gd name="connsiteX0" fmla="*/ 476250 w 10022400"/>
              <a:gd name="connsiteY0" fmla="*/ 0 h 3589275"/>
              <a:gd name="connsiteX1" fmla="*/ 9870000 w 10022400"/>
              <a:gd name="connsiteY1" fmla="*/ 19050 h 3589275"/>
              <a:gd name="connsiteX2" fmla="*/ 10022400 w 10022400"/>
              <a:gd name="connsiteY2" fmla="*/ 3589275 h 3589275"/>
              <a:gd name="connsiteX3" fmla="*/ 0 w 10022400"/>
              <a:gd name="connsiteY3" fmla="*/ 3589275 h 3589275"/>
              <a:gd name="connsiteX4" fmla="*/ 476250 w 10022400"/>
              <a:gd name="connsiteY4" fmla="*/ 0 h 3589275"/>
              <a:gd name="connsiteX0" fmla="*/ 476250 w 10022400"/>
              <a:gd name="connsiteY0" fmla="*/ 180975 h 3770250"/>
              <a:gd name="connsiteX1" fmla="*/ 9984300 w 10022400"/>
              <a:gd name="connsiteY1" fmla="*/ 0 h 3770250"/>
              <a:gd name="connsiteX2" fmla="*/ 10022400 w 10022400"/>
              <a:gd name="connsiteY2" fmla="*/ 3770250 h 3770250"/>
              <a:gd name="connsiteX3" fmla="*/ 0 w 10022400"/>
              <a:gd name="connsiteY3" fmla="*/ 3770250 h 3770250"/>
              <a:gd name="connsiteX4" fmla="*/ 476250 w 10022400"/>
              <a:gd name="connsiteY4" fmla="*/ 180975 h 3770250"/>
              <a:gd name="connsiteX0" fmla="*/ 476250 w 10022400"/>
              <a:gd name="connsiteY0" fmla="*/ 142875 h 3732150"/>
              <a:gd name="connsiteX1" fmla="*/ 9965250 w 10022400"/>
              <a:gd name="connsiteY1" fmla="*/ 0 h 3732150"/>
              <a:gd name="connsiteX2" fmla="*/ 10022400 w 10022400"/>
              <a:gd name="connsiteY2" fmla="*/ 3732150 h 3732150"/>
              <a:gd name="connsiteX3" fmla="*/ 0 w 10022400"/>
              <a:gd name="connsiteY3" fmla="*/ 3732150 h 3732150"/>
              <a:gd name="connsiteX4" fmla="*/ 476250 w 10022400"/>
              <a:gd name="connsiteY4" fmla="*/ 142875 h 3732150"/>
              <a:gd name="connsiteX0" fmla="*/ 476250 w 10022400"/>
              <a:gd name="connsiteY0" fmla="*/ 161925 h 3751200"/>
              <a:gd name="connsiteX1" fmla="*/ 9993825 w 10022400"/>
              <a:gd name="connsiteY1" fmla="*/ 0 h 3751200"/>
              <a:gd name="connsiteX2" fmla="*/ 10022400 w 10022400"/>
              <a:gd name="connsiteY2" fmla="*/ 3751200 h 3751200"/>
              <a:gd name="connsiteX3" fmla="*/ 0 w 10022400"/>
              <a:gd name="connsiteY3" fmla="*/ 3751200 h 3751200"/>
              <a:gd name="connsiteX4" fmla="*/ 476250 w 10022400"/>
              <a:gd name="connsiteY4" fmla="*/ 161925 h 3751200"/>
              <a:gd name="connsiteX0" fmla="*/ 295275 w 9841425"/>
              <a:gd name="connsiteY0" fmla="*/ 161925 h 3751200"/>
              <a:gd name="connsiteX1" fmla="*/ 9812850 w 9841425"/>
              <a:gd name="connsiteY1" fmla="*/ 0 h 3751200"/>
              <a:gd name="connsiteX2" fmla="*/ 9841425 w 9841425"/>
              <a:gd name="connsiteY2" fmla="*/ 3751200 h 3751200"/>
              <a:gd name="connsiteX3" fmla="*/ 0 w 9841425"/>
              <a:gd name="connsiteY3" fmla="*/ 3570225 h 3751200"/>
              <a:gd name="connsiteX4" fmla="*/ 295275 w 9841425"/>
              <a:gd name="connsiteY4" fmla="*/ 161925 h 3751200"/>
              <a:gd name="connsiteX0" fmla="*/ 419100 w 9965250"/>
              <a:gd name="connsiteY0" fmla="*/ 161925 h 3751200"/>
              <a:gd name="connsiteX1" fmla="*/ 9936675 w 9965250"/>
              <a:gd name="connsiteY1" fmla="*/ 0 h 3751200"/>
              <a:gd name="connsiteX2" fmla="*/ 9965250 w 9965250"/>
              <a:gd name="connsiteY2" fmla="*/ 3751200 h 3751200"/>
              <a:gd name="connsiteX3" fmla="*/ 0 w 9965250"/>
              <a:gd name="connsiteY3" fmla="*/ 3627375 h 3751200"/>
              <a:gd name="connsiteX4" fmla="*/ 419100 w 9965250"/>
              <a:gd name="connsiteY4" fmla="*/ 161925 h 3751200"/>
              <a:gd name="connsiteX0" fmla="*/ 457200 w 10003350"/>
              <a:gd name="connsiteY0" fmla="*/ 161925 h 3751200"/>
              <a:gd name="connsiteX1" fmla="*/ 9974775 w 10003350"/>
              <a:gd name="connsiteY1" fmla="*/ 0 h 3751200"/>
              <a:gd name="connsiteX2" fmla="*/ 10003350 w 10003350"/>
              <a:gd name="connsiteY2" fmla="*/ 3751200 h 3751200"/>
              <a:gd name="connsiteX3" fmla="*/ 0 w 10003350"/>
              <a:gd name="connsiteY3" fmla="*/ 3617850 h 3751200"/>
              <a:gd name="connsiteX4" fmla="*/ 457200 w 10003350"/>
              <a:gd name="connsiteY4" fmla="*/ 161925 h 3751200"/>
              <a:gd name="connsiteX0" fmla="*/ 466725 w 10012875"/>
              <a:gd name="connsiteY0" fmla="*/ 161925 h 3751200"/>
              <a:gd name="connsiteX1" fmla="*/ 9984300 w 10012875"/>
              <a:gd name="connsiteY1" fmla="*/ 0 h 3751200"/>
              <a:gd name="connsiteX2" fmla="*/ 10012875 w 10012875"/>
              <a:gd name="connsiteY2" fmla="*/ 3751200 h 3751200"/>
              <a:gd name="connsiteX3" fmla="*/ 0 w 10012875"/>
              <a:gd name="connsiteY3" fmla="*/ 3636900 h 3751200"/>
              <a:gd name="connsiteX4" fmla="*/ 466725 w 10012875"/>
              <a:gd name="connsiteY4" fmla="*/ 161925 h 3751200"/>
              <a:gd name="connsiteX0" fmla="*/ 447675 w 10012875"/>
              <a:gd name="connsiteY0" fmla="*/ 161925 h 3751200"/>
              <a:gd name="connsiteX1" fmla="*/ 9984300 w 10012875"/>
              <a:gd name="connsiteY1" fmla="*/ 0 h 3751200"/>
              <a:gd name="connsiteX2" fmla="*/ 10012875 w 10012875"/>
              <a:gd name="connsiteY2" fmla="*/ 3751200 h 3751200"/>
              <a:gd name="connsiteX3" fmla="*/ 0 w 10012875"/>
              <a:gd name="connsiteY3" fmla="*/ 3636900 h 3751200"/>
              <a:gd name="connsiteX4" fmla="*/ 447675 w 10012875"/>
              <a:gd name="connsiteY4" fmla="*/ 161925 h 3751200"/>
              <a:gd name="connsiteX0" fmla="*/ 438150 w 10012875"/>
              <a:gd name="connsiteY0" fmla="*/ 161925 h 3751200"/>
              <a:gd name="connsiteX1" fmla="*/ 9984300 w 10012875"/>
              <a:gd name="connsiteY1" fmla="*/ 0 h 3751200"/>
              <a:gd name="connsiteX2" fmla="*/ 10012875 w 10012875"/>
              <a:gd name="connsiteY2" fmla="*/ 3751200 h 3751200"/>
              <a:gd name="connsiteX3" fmla="*/ 0 w 10012875"/>
              <a:gd name="connsiteY3" fmla="*/ 3636900 h 3751200"/>
              <a:gd name="connsiteX4" fmla="*/ 438150 w 10012875"/>
              <a:gd name="connsiteY4" fmla="*/ 161925 h 3751200"/>
              <a:gd name="connsiteX0" fmla="*/ 438150 w 9984300"/>
              <a:gd name="connsiteY0" fmla="*/ 161925 h 3703575"/>
              <a:gd name="connsiteX1" fmla="*/ 9984300 w 9984300"/>
              <a:gd name="connsiteY1" fmla="*/ 0 h 3703575"/>
              <a:gd name="connsiteX2" fmla="*/ 9879525 w 9984300"/>
              <a:gd name="connsiteY2" fmla="*/ 3703575 h 3703575"/>
              <a:gd name="connsiteX3" fmla="*/ 0 w 9984300"/>
              <a:gd name="connsiteY3" fmla="*/ 3636900 h 3703575"/>
              <a:gd name="connsiteX4" fmla="*/ 438150 w 9984300"/>
              <a:gd name="connsiteY4" fmla="*/ 161925 h 3703575"/>
              <a:gd name="connsiteX0" fmla="*/ 438150 w 9984300"/>
              <a:gd name="connsiteY0" fmla="*/ 161925 h 3713100"/>
              <a:gd name="connsiteX1" fmla="*/ 9984300 w 9984300"/>
              <a:gd name="connsiteY1" fmla="*/ 0 h 3713100"/>
              <a:gd name="connsiteX2" fmla="*/ 9927150 w 9984300"/>
              <a:gd name="connsiteY2" fmla="*/ 3713100 h 3713100"/>
              <a:gd name="connsiteX3" fmla="*/ 0 w 9984300"/>
              <a:gd name="connsiteY3" fmla="*/ 3636900 h 3713100"/>
              <a:gd name="connsiteX4" fmla="*/ 438150 w 9984300"/>
              <a:gd name="connsiteY4" fmla="*/ 161925 h 3713100"/>
              <a:gd name="connsiteX0" fmla="*/ 438150 w 9984300"/>
              <a:gd name="connsiteY0" fmla="*/ 161925 h 3760725"/>
              <a:gd name="connsiteX1" fmla="*/ 9984300 w 9984300"/>
              <a:gd name="connsiteY1" fmla="*/ 0 h 3760725"/>
              <a:gd name="connsiteX2" fmla="*/ 9965250 w 9984300"/>
              <a:gd name="connsiteY2" fmla="*/ 3760725 h 3760725"/>
              <a:gd name="connsiteX3" fmla="*/ 0 w 9984300"/>
              <a:gd name="connsiteY3" fmla="*/ 3636900 h 3760725"/>
              <a:gd name="connsiteX4" fmla="*/ 438150 w 9984300"/>
              <a:gd name="connsiteY4" fmla="*/ 161925 h 3760725"/>
              <a:gd name="connsiteX0" fmla="*/ 438150 w 9984300"/>
              <a:gd name="connsiteY0" fmla="*/ 161925 h 3732150"/>
              <a:gd name="connsiteX1" fmla="*/ 9984300 w 9984300"/>
              <a:gd name="connsiteY1" fmla="*/ 0 h 3732150"/>
              <a:gd name="connsiteX2" fmla="*/ 9984300 w 9984300"/>
              <a:gd name="connsiteY2" fmla="*/ 3732150 h 3732150"/>
              <a:gd name="connsiteX3" fmla="*/ 0 w 9984300"/>
              <a:gd name="connsiteY3" fmla="*/ 3636900 h 3732150"/>
              <a:gd name="connsiteX4" fmla="*/ 438150 w 9984300"/>
              <a:gd name="connsiteY4" fmla="*/ 161925 h 3732150"/>
              <a:gd name="connsiteX0" fmla="*/ 438150 w 10012875"/>
              <a:gd name="connsiteY0" fmla="*/ 161925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38150 w 10012875"/>
              <a:gd name="connsiteY4" fmla="*/ 161925 h 3760725"/>
              <a:gd name="connsiteX0" fmla="*/ 466725 w 10012875"/>
              <a:gd name="connsiteY0" fmla="*/ 152400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66725 w 10012875"/>
              <a:gd name="connsiteY4" fmla="*/ 152400 h 3760725"/>
              <a:gd name="connsiteX0" fmla="*/ 457200 w 10012875"/>
              <a:gd name="connsiteY0" fmla="*/ 152400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57200 w 10012875"/>
              <a:gd name="connsiteY4" fmla="*/ 152400 h 3760725"/>
              <a:gd name="connsiteX0" fmla="*/ 438150 w 10012875"/>
              <a:gd name="connsiteY0" fmla="*/ 152400 h 3760725"/>
              <a:gd name="connsiteX1" fmla="*/ 9984300 w 10012875"/>
              <a:gd name="connsiteY1" fmla="*/ 0 h 3760725"/>
              <a:gd name="connsiteX2" fmla="*/ 10012875 w 10012875"/>
              <a:gd name="connsiteY2" fmla="*/ 3760725 h 3760725"/>
              <a:gd name="connsiteX3" fmla="*/ 0 w 10012875"/>
              <a:gd name="connsiteY3" fmla="*/ 3636900 h 3760725"/>
              <a:gd name="connsiteX4" fmla="*/ 438150 w 10012875"/>
              <a:gd name="connsiteY4" fmla="*/ 152400 h 376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2875" h="3760725">
                <a:moveTo>
                  <a:pt x="438150" y="152400"/>
                </a:moveTo>
                <a:lnTo>
                  <a:pt x="9984300" y="0"/>
                </a:lnTo>
                <a:lnTo>
                  <a:pt x="10012875" y="3760725"/>
                </a:lnTo>
                <a:lnTo>
                  <a:pt x="0" y="3636900"/>
                </a:lnTo>
                <a:lnTo>
                  <a:pt x="438150" y="1524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scene3d>
            <a:camera prst="perspectiveContrastingLeftFacing" fov="600000">
              <a:rot lat="21061425" lon="3660000" rev="20937095"/>
            </a:camera>
            <a:lightRig rig="threePt" dir="t"/>
          </a:scene3d>
          <a:sp3d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r">
              <a:defRPr lang="es-ES" sz="1500" baseline="0" dirty="0">
                <a:latin typeface="Calibri" panose="020F0502020204030204" pitchFamily="34" charset="0"/>
              </a:defRPr>
            </a:lvl1pPr>
            <a:lvl3pPr marL="652210" indent="0" algn="r">
              <a:buNone/>
              <a:defRPr sz="1500" b="1">
                <a:latin typeface="Calibri" panose="020F0502020204030204" pitchFamily="34" charset="0"/>
              </a:defRPr>
            </a:lvl3pPr>
            <a:lvl4pPr marL="978315" indent="0">
              <a:buNone/>
              <a:defRPr/>
            </a:lvl4pPr>
          </a:lstStyle>
          <a:p>
            <a:pPr lvl="0" algn="ctr" defTabSz="869808"/>
            <a:r>
              <a:rPr lang="es-ES" dirty="0" err="1" smtClean="0"/>
              <a:t>Image</a:t>
            </a:r>
            <a:r>
              <a:rPr lang="es-ES" dirty="0" smtClean="0"/>
              <a:t> </a:t>
            </a:r>
            <a:r>
              <a:rPr lang="es-ES" dirty="0" err="1" smtClean="0"/>
              <a:t>holder</a:t>
            </a:r>
            <a:endParaRPr lang="es-ES" dirty="0"/>
          </a:p>
        </p:txBody>
      </p:sp>
      <p:sp>
        <p:nvSpPr>
          <p:cNvPr id="19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291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0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80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573" indent="0" algn="ctr">
              <a:buNone/>
              <a:defRPr sz="700"/>
            </a:lvl2pPr>
            <a:lvl3pPr marL="329125" indent="0" algn="ctr">
              <a:buNone/>
              <a:defRPr sz="700"/>
            </a:lvl3pPr>
            <a:lvl4pPr marL="493683" indent="0" algn="ctr">
              <a:buNone/>
              <a:defRPr sz="600"/>
            </a:lvl4pPr>
            <a:lvl5pPr marL="658246" indent="0" algn="ctr">
              <a:buNone/>
              <a:defRPr sz="600"/>
            </a:lvl5pPr>
            <a:lvl6pPr marL="822810" indent="0" algn="ctr">
              <a:buNone/>
              <a:defRPr sz="600"/>
            </a:lvl6pPr>
            <a:lvl7pPr marL="987371" indent="0" algn="ctr">
              <a:buNone/>
              <a:defRPr sz="600"/>
            </a:lvl7pPr>
            <a:lvl8pPr marL="1151932" indent="0" algn="ctr">
              <a:buNone/>
              <a:defRPr sz="600"/>
            </a:lvl8pPr>
            <a:lvl9pPr marL="131649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21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61" tIns="16508" rIns="32961" bIns="16508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9808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22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3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321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2" grpId="0"/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28957" y="1053195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2" name="2 Marcador de posición de imagen"/>
          <p:cNvSpPr>
            <a:spLocks noGrp="1"/>
          </p:cNvSpPr>
          <p:nvPr>
            <p:ph type="pic" sz="quarter" idx="14"/>
          </p:nvPr>
        </p:nvSpPr>
        <p:spPr>
          <a:xfrm>
            <a:off x="2552532" y="1053195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3" name="2 Marcador de posición de imagen"/>
          <p:cNvSpPr>
            <a:spLocks noGrp="1"/>
          </p:cNvSpPr>
          <p:nvPr>
            <p:ph type="pic" sz="quarter" idx="15"/>
          </p:nvPr>
        </p:nvSpPr>
        <p:spPr>
          <a:xfrm>
            <a:off x="4576107" y="1053195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4" name="2 Marcador de posición de imagen"/>
          <p:cNvSpPr>
            <a:spLocks noGrp="1"/>
          </p:cNvSpPr>
          <p:nvPr>
            <p:ph type="pic" sz="quarter" idx="16"/>
          </p:nvPr>
        </p:nvSpPr>
        <p:spPr>
          <a:xfrm>
            <a:off x="6599682" y="1053195"/>
            <a:ext cx="2008218" cy="273232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5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marL="0" algn="l" defTabSz="3291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6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80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573" indent="0" algn="ctr">
              <a:buNone/>
              <a:defRPr sz="700"/>
            </a:lvl2pPr>
            <a:lvl3pPr marL="329125" indent="0" algn="ctr">
              <a:buNone/>
              <a:defRPr sz="700"/>
            </a:lvl3pPr>
            <a:lvl4pPr marL="493683" indent="0" algn="ctr">
              <a:buNone/>
              <a:defRPr sz="600"/>
            </a:lvl4pPr>
            <a:lvl5pPr marL="658246" indent="0" algn="ctr">
              <a:buNone/>
              <a:defRPr sz="600"/>
            </a:lvl5pPr>
            <a:lvl6pPr marL="822810" indent="0" algn="ctr">
              <a:buNone/>
              <a:defRPr sz="600"/>
            </a:lvl6pPr>
            <a:lvl7pPr marL="987371" indent="0" algn="ctr">
              <a:buNone/>
              <a:defRPr sz="600"/>
            </a:lvl7pPr>
            <a:lvl8pPr marL="1151932" indent="0" algn="ctr">
              <a:buNone/>
              <a:defRPr sz="600"/>
            </a:lvl8pPr>
            <a:lvl9pPr marL="131649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18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61" tIns="16508" rIns="32961" bIns="16508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9808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9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2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49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5" grpId="0"/>
      <p:bldP spid="16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/>
      <p:bldP spid="19" grpId="0"/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2278445" y="496589"/>
            <a:ext cx="6192047" cy="2395973"/>
          </a:xfrm>
          <a:prstGeom prst="rect">
            <a:avLst/>
          </a:prstGeom>
          <a:solidFill>
            <a:schemeClr val="bg1">
              <a:lumMod val="85000"/>
            </a:schemeClr>
          </a:solidFill>
          <a:ln w="257175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961" tIns="16508" rIns="32961" bIns="1650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69808"/>
            <a:endParaRPr lang="es-SV" dirty="0"/>
          </a:p>
        </p:txBody>
      </p:sp>
      <p:sp>
        <p:nvSpPr>
          <p:cNvPr id="11" name="2 Marcador de posición de imagen"/>
          <p:cNvSpPr>
            <a:spLocks noGrp="1"/>
          </p:cNvSpPr>
          <p:nvPr>
            <p:ph type="pic" sz="quarter" idx="13"/>
          </p:nvPr>
        </p:nvSpPr>
        <p:spPr>
          <a:xfrm>
            <a:off x="5163094" y="1971777"/>
            <a:ext cx="2684975" cy="1737249"/>
          </a:xfrm>
          <a:prstGeom prst="rect">
            <a:avLst/>
          </a:prstGeom>
          <a:solidFill>
            <a:schemeClr val="bg1">
              <a:lumMod val="85000"/>
            </a:schemeClr>
          </a:solidFill>
          <a:ln w="257175" cap="sq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2961" tIns="16508" rIns="32961" bIns="16508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s-SV" sz="1800" dirty="0">
                <a:solidFill>
                  <a:schemeClr val="lt1"/>
                </a:solidFill>
              </a:defRPr>
            </a:lvl1pPr>
          </a:lstStyle>
          <a:p>
            <a:pPr marL="0" lvl="0" algn="ctr" defTabSz="869808"/>
            <a:endParaRPr lang="es-SV" dirty="0"/>
          </a:p>
        </p:txBody>
      </p:sp>
      <p:sp>
        <p:nvSpPr>
          <p:cNvPr id="9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454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9" grpId="0"/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61" tIns="16508" rIns="32961" bIns="16508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9808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0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1589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316886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  <p:extLst mod="1"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1120508"/>
            <a:ext cx="9144000" cy="276748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61" tIns="16508" rIns="32961" bIns="16508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9808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5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6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ítulo 1"/>
          <p:cNvSpPr>
            <a:spLocks noGrp="1"/>
          </p:cNvSpPr>
          <p:nvPr>
            <p:ph type="ctrTitle" hasCustomPrompt="1"/>
          </p:nvPr>
        </p:nvSpPr>
        <p:spPr>
          <a:xfrm>
            <a:off x="479138" y="243478"/>
            <a:ext cx="6117686" cy="380082"/>
          </a:xfrm>
        </p:spPr>
        <p:txBody>
          <a:bodyPr anchor="b">
            <a:normAutofit/>
          </a:bodyPr>
          <a:lstStyle>
            <a:lvl1pPr algn="l" defTabSz="3291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SV" sz="1800" kern="1200" dirty="0">
                <a:solidFill>
                  <a:schemeClr val="tx2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s-ES" dirty="0" err="1" smtClean="0"/>
              <a:t>Your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  <p:sp>
        <p:nvSpPr>
          <p:cNvPr id="8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490152" y="601980"/>
            <a:ext cx="2396360" cy="173033"/>
          </a:xfrm>
        </p:spPr>
        <p:txBody>
          <a:bodyPr anchor="ctr">
            <a:normAutofit/>
          </a:bodyPr>
          <a:lstStyle>
            <a:lvl1pPr marL="0" indent="0" algn="l">
              <a:buNone/>
              <a:defRPr lang="es-SV" sz="1000" kern="1200" baseline="0" dirty="0">
                <a:solidFill>
                  <a:schemeClr val="bg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164573" indent="0" algn="ctr">
              <a:buNone/>
              <a:defRPr sz="700"/>
            </a:lvl2pPr>
            <a:lvl3pPr marL="329125" indent="0" algn="ctr">
              <a:buNone/>
              <a:defRPr sz="700"/>
            </a:lvl3pPr>
            <a:lvl4pPr marL="493683" indent="0" algn="ctr">
              <a:buNone/>
              <a:defRPr sz="600"/>
            </a:lvl4pPr>
            <a:lvl5pPr marL="658246" indent="0" algn="ctr">
              <a:buNone/>
              <a:defRPr sz="600"/>
            </a:lvl5pPr>
            <a:lvl6pPr marL="822810" indent="0" algn="ctr">
              <a:buNone/>
              <a:defRPr sz="600"/>
            </a:lvl6pPr>
            <a:lvl7pPr marL="987371" indent="0" algn="ctr">
              <a:buNone/>
              <a:defRPr sz="600"/>
            </a:lvl7pPr>
            <a:lvl8pPr marL="1151932" indent="0" algn="ctr">
              <a:buNone/>
              <a:defRPr sz="600"/>
            </a:lvl8pPr>
            <a:lvl9pPr marL="1316496" indent="0" algn="ctr">
              <a:buNone/>
              <a:defRPr sz="600"/>
            </a:lvl9pPr>
          </a:lstStyle>
          <a:p>
            <a:r>
              <a:rPr lang="es-ES" dirty="0" smtClean="0"/>
              <a:t>Your </a:t>
            </a:r>
            <a:r>
              <a:rPr lang="es-ES" dirty="0" err="1" smtClean="0"/>
              <a:t>subtitle</a:t>
            </a:r>
            <a:r>
              <a:rPr lang="es-ES" dirty="0" smtClean="0"/>
              <a:t>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goes</a:t>
            </a:r>
            <a:r>
              <a:rPr lang="es-ES" dirty="0" smtClean="0"/>
              <a:t> </a:t>
            </a:r>
            <a:r>
              <a:rPr lang="es-ES" dirty="0" err="1" smtClean="0"/>
              <a:t>here</a:t>
            </a:r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2269346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7" grpId="0"/>
      <p:bldP spid="8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122024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  <p:sp>
        <p:nvSpPr>
          <p:cNvPr id="10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028753" y="4767306"/>
            <a:ext cx="3086494" cy="273812"/>
          </a:xfrm>
          <a:prstGeom prst="rect">
            <a:avLst/>
          </a:prstGeom>
        </p:spPr>
        <p:txBody>
          <a:bodyPr lIns="32961" tIns="16508" rIns="32961" bIns="16508"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defTabSz="869808">
              <a:lnSpc>
                <a:spcPct val="125000"/>
              </a:lnSpc>
            </a:pPr>
            <a:endParaRPr lang="en-US" sz="700" dirty="0" smtClean="0">
              <a:solidFill>
                <a:srgbClr val="1F1F1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1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812614" y="4767306"/>
            <a:ext cx="2057266" cy="273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439014-E629-42E3-A58B-61A0F1C8CFFE}" type="slidenum">
              <a:rPr smtClean="0">
                <a:solidFill>
                  <a:srgbClr val="1F1F1F"/>
                </a:solidFill>
              </a:rPr>
              <a:pPr/>
              <a:t>‹#›</a:t>
            </a:fld>
            <a:endParaRPr>
              <a:solidFill>
                <a:srgbClr val="1F1F1F"/>
              </a:solidFill>
            </a:endParaRPr>
          </a:p>
        </p:txBody>
      </p:sp>
      <p:cxnSp>
        <p:nvCxnSpPr>
          <p:cNvPr id="14" name="Conector recto 9"/>
          <p:cNvCxnSpPr/>
          <p:nvPr userDrawn="1"/>
        </p:nvCxnSpPr>
        <p:spPr>
          <a:xfrm>
            <a:off x="196955" y="4773830"/>
            <a:ext cx="8750090" cy="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97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  <p:bldP spid="11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0.xml"/><Relationship Id="rId13" Type="http://schemas.openxmlformats.org/officeDocument/2006/relationships/slideLayout" Target="../slideLayouts/slideLayout235.xml"/><Relationship Id="rId18" Type="http://schemas.openxmlformats.org/officeDocument/2006/relationships/slideLayout" Target="../slideLayouts/slideLayout240.xml"/><Relationship Id="rId26" Type="http://schemas.openxmlformats.org/officeDocument/2006/relationships/theme" Target="../theme/theme10.xml"/><Relationship Id="rId3" Type="http://schemas.openxmlformats.org/officeDocument/2006/relationships/slideLayout" Target="../slideLayouts/slideLayout225.xml"/><Relationship Id="rId21" Type="http://schemas.openxmlformats.org/officeDocument/2006/relationships/slideLayout" Target="../slideLayouts/slideLayout243.xml"/><Relationship Id="rId7" Type="http://schemas.openxmlformats.org/officeDocument/2006/relationships/slideLayout" Target="../slideLayouts/slideLayout229.xml"/><Relationship Id="rId12" Type="http://schemas.openxmlformats.org/officeDocument/2006/relationships/slideLayout" Target="../slideLayouts/slideLayout234.xml"/><Relationship Id="rId17" Type="http://schemas.openxmlformats.org/officeDocument/2006/relationships/slideLayout" Target="../slideLayouts/slideLayout239.xml"/><Relationship Id="rId25" Type="http://schemas.openxmlformats.org/officeDocument/2006/relationships/slideLayout" Target="../slideLayouts/slideLayout247.xml"/><Relationship Id="rId2" Type="http://schemas.openxmlformats.org/officeDocument/2006/relationships/slideLayout" Target="../slideLayouts/slideLayout224.xml"/><Relationship Id="rId16" Type="http://schemas.openxmlformats.org/officeDocument/2006/relationships/slideLayout" Target="../slideLayouts/slideLayout238.xml"/><Relationship Id="rId20" Type="http://schemas.openxmlformats.org/officeDocument/2006/relationships/slideLayout" Target="../slideLayouts/slideLayout242.xml"/><Relationship Id="rId1" Type="http://schemas.openxmlformats.org/officeDocument/2006/relationships/slideLayout" Target="../slideLayouts/slideLayout223.xml"/><Relationship Id="rId6" Type="http://schemas.openxmlformats.org/officeDocument/2006/relationships/slideLayout" Target="../slideLayouts/slideLayout228.xml"/><Relationship Id="rId11" Type="http://schemas.openxmlformats.org/officeDocument/2006/relationships/slideLayout" Target="../slideLayouts/slideLayout233.xml"/><Relationship Id="rId2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27.xml"/><Relationship Id="rId15" Type="http://schemas.openxmlformats.org/officeDocument/2006/relationships/slideLayout" Target="../slideLayouts/slideLayout237.xml"/><Relationship Id="rId23" Type="http://schemas.openxmlformats.org/officeDocument/2006/relationships/slideLayout" Target="../slideLayouts/slideLayout245.xml"/><Relationship Id="rId10" Type="http://schemas.openxmlformats.org/officeDocument/2006/relationships/slideLayout" Target="../slideLayouts/slideLayout232.xml"/><Relationship Id="rId19" Type="http://schemas.openxmlformats.org/officeDocument/2006/relationships/slideLayout" Target="../slideLayouts/slideLayout241.xml"/><Relationship Id="rId4" Type="http://schemas.openxmlformats.org/officeDocument/2006/relationships/slideLayout" Target="../slideLayouts/slideLayout226.xml"/><Relationship Id="rId9" Type="http://schemas.openxmlformats.org/officeDocument/2006/relationships/slideLayout" Target="../slideLayouts/slideLayout231.xml"/><Relationship Id="rId14" Type="http://schemas.openxmlformats.org/officeDocument/2006/relationships/slideLayout" Target="../slideLayouts/slideLayout236.xml"/><Relationship Id="rId22" Type="http://schemas.openxmlformats.org/officeDocument/2006/relationships/slideLayout" Target="../slideLayouts/slideLayout244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5.xml"/><Relationship Id="rId13" Type="http://schemas.openxmlformats.org/officeDocument/2006/relationships/slideLayout" Target="../slideLayouts/slideLayout260.xml"/><Relationship Id="rId18" Type="http://schemas.openxmlformats.org/officeDocument/2006/relationships/slideLayout" Target="../slideLayouts/slideLayout265.xml"/><Relationship Id="rId26" Type="http://schemas.openxmlformats.org/officeDocument/2006/relationships/theme" Target="../theme/theme11.xml"/><Relationship Id="rId3" Type="http://schemas.openxmlformats.org/officeDocument/2006/relationships/slideLayout" Target="../slideLayouts/slideLayout250.xml"/><Relationship Id="rId21" Type="http://schemas.openxmlformats.org/officeDocument/2006/relationships/slideLayout" Target="../slideLayouts/slideLayout268.xml"/><Relationship Id="rId7" Type="http://schemas.openxmlformats.org/officeDocument/2006/relationships/slideLayout" Target="../slideLayouts/slideLayout254.xml"/><Relationship Id="rId12" Type="http://schemas.openxmlformats.org/officeDocument/2006/relationships/slideLayout" Target="../slideLayouts/slideLayout259.xml"/><Relationship Id="rId17" Type="http://schemas.openxmlformats.org/officeDocument/2006/relationships/slideLayout" Target="../slideLayouts/slideLayout264.xml"/><Relationship Id="rId25" Type="http://schemas.openxmlformats.org/officeDocument/2006/relationships/slideLayout" Target="../slideLayouts/slideLayout272.xml"/><Relationship Id="rId2" Type="http://schemas.openxmlformats.org/officeDocument/2006/relationships/slideLayout" Target="../slideLayouts/slideLayout249.xml"/><Relationship Id="rId16" Type="http://schemas.openxmlformats.org/officeDocument/2006/relationships/slideLayout" Target="../slideLayouts/slideLayout263.xml"/><Relationship Id="rId20" Type="http://schemas.openxmlformats.org/officeDocument/2006/relationships/slideLayout" Target="../slideLayouts/slideLayout267.xml"/><Relationship Id="rId1" Type="http://schemas.openxmlformats.org/officeDocument/2006/relationships/slideLayout" Target="../slideLayouts/slideLayout248.xml"/><Relationship Id="rId6" Type="http://schemas.openxmlformats.org/officeDocument/2006/relationships/slideLayout" Target="../slideLayouts/slideLayout253.xml"/><Relationship Id="rId11" Type="http://schemas.openxmlformats.org/officeDocument/2006/relationships/slideLayout" Target="../slideLayouts/slideLayout258.xml"/><Relationship Id="rId24" Type="http://schemas.openxmlformats.org/officeDocument/2006/relationships/slideLayout" Target="../slideLayouts/slideLayout271.xml"/><Relationship Id="rId5" Type="http://schemas.openxmlformats.org/officeDocument/2006/relationships/slideLayout" Target="../slideLayouts/slideLayout252.xml"/><Relationship Id="rId15" Type="http://schemas.openxmlformats.org/officeDocument/2006/relationships/slideLayout" Target="../slideLayouts/slideLayout262.xml"/><Relationship Id="rId23" Type="http://schemas.openxmlformats.org/officeDocument/2006/relationships/slideLayout" Target="../slideLayouts/slideLayout270.xml"/><Relationship Id="rId10" Type="http://schemas.openxmlformats.org/officeDocument/2006/relationships/slideLayout" Target="../slideLayouts/slideLayout257.xml"/><Relationship Id="rId19" Type="http://schemas.openxmlformats.org/officeDocument/2006/relationships/slideLayout" Target="../slideLayouts/slideLayout266.xml"/><Relationship Id="rId4" Type="http://schemas.openxmlformats.org/officeDocument/2006/relationships/slideLayout" Target="../slideLayouts/slideLayout251.xml"/><Relationship Id="rId9" Type="http://schemas.openxmlformats.org/officeDocument/2006/relationships/slideLayout" Target="../slideLayouts/slideLayout256.xml"/><Relationship Id="rId14" Type="http://schemas.openxmlformats.org/officeDocument/2006/relationships/slideLayout" Target="../slideLayouts/slideLayout261.xml"/><Relationship Id="rId22" Type="http://schemas.openxmlformats.org/officeDocument/2006/relationships/slideLayout" Target="../slideLayouts/slideLayout26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0.xml"/><Relationship Id="rId13" Type="http://schemas.openxmlformats.org/officeDocument/2006/relationships/slideLayout" Target="../slideLayouts/slideLayout285.xml"/><Relationship Id="rId18" Type="http://schemas.openxmlformats.org/officeDocument/2006/relationships/slideLayout" Target="../slideLayouts/slideLayout290.xml"/><Relationship Id="rId26" Type="http://schemas.openxmlformats.org/officeDocument/2006/relationships/theme" Target="../theme/theme12.xml"/><Relationship Id="rId3" Type="http://schemas.openxmlformats.org/officeDocument/2006/relationships/slideLayout" Target="../slideLayouts/slideLayout275.xml"/><Relationship Id="rId21" Type="http://schemas.openxmlformats.org/officeDocument/2006/relationships/slideLayout" Target="../slideLayouts/slideLayout293.xml"/><Relationship Id="rId7" Type="http://schemas.openxmlformats.org/officeDocument/2006/relationships/slideLayout" Target="../slideLayouts/slideLayout279.xml"/><Relationship Id="rId12" Type="http://schemas.openxmlformats.org/officeDocument/2006/relationships/slideLayout" Target="../slideLayouts/slideLayout284.xml"/><Relationship Id="rId17" Type="http://schemas.openxmlformats.org/officeDocument/2006/relationships/slideLayout" Target="../slideLayouts/slideLayout289.xml"/><Relationship Id="rId25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274.xml"/><Relationship Id="rId16" Type="http://schemas.openxmlformats.org/officeDocument/2006/relationships/slideLayout" Target="../slideLayouts/slideLayout288.xml"/><Relationship Id="rId20" Type="http://schemas.openxmlformats.org/officeDocument/2006/relationships/slideLayout" Target="../slideLayouts/slideLayout292.xml"/><Relationship Id="rId1" Type="http://schemas.openxmlformats.org/officeDocument/2006/relationships/slideLayout" Target="../slideLayouts/slideLayout273.xml"/><Relationship Id="rId6" Type="http://schemas.openxmlformats.org/officeDocument/2006/relationships/slideLayout" Target="../slideLayouts/slideLayout278.xml"/><Relationship Id="rId11" Type="http://schemas.openxmlformats.org/officeDocument/2006/relationships/slideLayout" Target="../slideLayouts/slideLayout283.xml"/><Relationship Id="rId24" Type="http://schemas.openxmlformats.org/officeDocument/2006/relationships/slideLayout" Target="../slideLayouts/slideLayout296.xml"/><Relationship Id="rId5" Type="http://schemas.openxmlformats.org/officeDocument/2006/relationships/slideLayout" Target="../slideLayouts/slideLayout277.xml"/><Relationship Id="rId15" Type="http://schemas.openxmlformats.org/officeDocument/2006/relationships/slideLayout" Target="../slideLayouts/slideLayout287.xml"/><Relationship Id="rId23" Type="http://schemas.openxmlformats.org/officeDocument/2006/relationships/slideLayout" Target="../slideLayouts/slideLayout295.xml"/><Relationship Id="rId10" Type="http://schemas.openxmlformats.org/officeDocument/2006/relationships/slideLayout" Target="../slideLayouts/slideLayout282.xml"/><Relationship Id="rId19" Type="http://schemas.openxmlformats.org/officeDocument/2006/relationships/slideLayout" Target="../slideLayouts/slideLayout291.xml"/><Relationship Id="rId4" Type="http://schemas.openxmlformats.org/officeDocument/2006/relationships/slideLayout" Target="../slideLayouts/slideLayout276.xml"/><Relationship Id="rId9" Type="http://schemas.openxmlformats.org/officeDocument/2006/relationships/slideLayout" Target="../slideLayouts/slideLayout281.xml"/><Relationship Id="rId14" Type="http://schemas.openxmlformats.org/officeDocument/2006/relationships/slideLayout" Target="../slideLayouts/slideLayout286.xml"/><Relationship Id="rId22" Type="http://schemas.openxmlformats.org/officeDocument/2006/relationships/slideLayout" Target="../slideLayouts/slideLayout294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5.xml"/><Relationship Id="rId13" Type="http://schemas.openxmlformats.org/officeDocument/2006/relationships/slideLayout" Target="../slideLayouts/slideLayout310.xml"/><Relationship Id="rId18" Type="http://schemas.openxmlformats.org/officeDocument/2006/relationships/slideLayout" Target="../slideLayouts/slideLayout315.xml"/><Relationship Id="rId26" Type="http://schemas.openxmlformats.org/officeDocument/2006/relationships/theme" Target="../theme/theme13.xml"/><Relationship Id="rId3" Type="http://schemas.openxmlformats.org/officeDocument/2006/relationships/slideLayout" Target="../slideLayouts/slideLayout300.xml"/><Relationship Id="rId21" Type="http://schemas.openxmlformats.org/officeDocument/2006/relationships/slideLayout" Target="../slideLayouts/slideLayout318.xml"/><Relationship Id="rId7" Type="http://schemas.openxmlformats.org/officeDocument/2006/relationships/slideLayout" Target="../slideLayouts/slideLayout304.xml"/><Relationship Id="rId12" Type="http://schemas.openxmlformats.org/officeDocument/2006/relationships/slideLayout" Target="../slideLayouts/slideLayout309.xml"/><Relationship Id="rId17" Type="http://schemas.openxmlformats.org/officeDocument/2006/relationships/slideLayout" Target="../slideLayouts/slideLayout314.xml"/><Relationship Id="rId25" Type="http://schemas.openxmlformats.org/officeDocument/2006/relationships/slideLayout" Target="../slideLayouts/slideLayout322.xml"/><Relationship Id="rId2" Type="http://schemas.openxmlformats.org/officeDocument/2006/relationships/slideLayout" Target="../slideLayouts/slideLayout299.xml"/><Relationship Id="rId16" Type="http://schemas.openxmlformats.org/officeDocument/2006/relationships/slideLayout" Target="../slideLayouts/slideLayout313.xml"/><Relationship Id="rId20" Type="http://schemas.openxmlformats.org/officeDocument/2006/relationships/slideLayout" Target="../slideLayouts/slideLayout317.xml"/><Relationship Id="rId1" Type="http://schemas.openxmlformats.org/officeDocument/2006/relationships/slideLayout" Target="../slideLayouts/slideLayout298.xml"/><Relationship Id="rId6" Type="http://schemas.openxmlformats.org/officeDocument/2006/relationships/slideLayout" Target="../slideLayouts/slideLayout303.xml"/><Relationship Id="rId11" Type="http://schemas.openxmlformats.org/officeDocument/2006/relationships/slideLayout" Target="../slideLayouts/slideLayout308.xml"/><Relationship Id="rId24" Type="http://schemas.openxmlformats.org/officeDocument/2006/relationships/slideLayout" Target="../slideLayouts/slideLayout321.xml"/><Relationship Id="rId5" Type="http://schemas.openxmlformats.org/officeDocument/2006/relationships/slideLayout" Target="../slideLayouts/slideLayout302.xml"/><Relationship Id="rId15" Type="http://schemas.openxmlformats.org/officeDocument/2006/relationships/slideLayout" Target="../slideLayouts/slideLayout312.xml"/><Relationship Id="rId23" Type="http://schemas.openxmlformats.org/officeDocument/2006/relationships/slideLayout" Target="../slideLayouts/slideLayout320.xml"/><Relationship Id="rId10" Type="http://schemas.openxmlformats.org/officeDocument/2006/relationships/slideLayout" Target="../slideLayouts/slideLayout307.xml"/><Relationship Id="rId19" Type="http://schemas.openxmlformats.org/officeDocument/2006/relationships/slideLayout" Target="../slideLayouts/slideLayout316.xml"/><Relationship Id="rId4" Type="http://schemas.openxmlformats.org/officeDocument/2006/relationships/slideLayout" Target="../slideLayouts/slideLayout301.xml"/><Relationship Id="rId9" Type="http://schemas.openxmlformats.org/officeDocument/2006/relationships/slideLayout" Target="../slideLayouts/slideLayout306.xml"/><Relationship Id="rId14" Type="http://schemas.openxmlformats.org/officeDocument/2006/relationships/slideLayout" Target="../slideLayouts/slideLayout311.xml"/><Relationship Id="rId22" Type="http://schemas.openxmlformats.org/officeDocument/2006/relationships/slideLayout" Target="../slideLayouts/slideLayout319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0.xml"/><Relationship Id="rId13" Type="http://schemas.openxmlformats.org/officeDocument/2006/relationships/slideLayout" Target="../slideLayouts/slideLayout335.xml"/><Relationship Id="rId18" Type="http://schemas.openxmlformats.org/officeDocument/2006/relationships/slideLayout" Target="../slideLayouts/slideLayout340.xml"/><Relationship Id="rId26" Type="http://schemas.openxmlformats.org/officeDocument/2006/relationships/slideLayout" Target="../slideLayouts/slideLayout348.xml"/><Relationship Id="rId3" Type="http://schemas.openxmlformats.org/officeDocument/2006/relationships/slideLayout" Target="../slideLayouts/slideLayout325.xml"/><Relationship Id="rId21" Type="http://schemas.openxmlformats.org/officeDocument/2006/relationships/slideLayout" Target="../slideLayouts/slideLayout343.xml"/><Relationship Id="rId7" Type="http://schemas.openxmlformats.org/officeDocument/2006/relationships/slideLayout" Target="../slideLayouts/slideLayout329.xml"/><Relationship Id="rId12" Type="http://schemas.openxmlformats.org/officeDocument/2006/relationships/slideLayout" Target="../slideLayouts/slideLayout334.xml"/><Relationship Id="rId17" Type="http://schemas.openxmlformats.org/officeDocument/2006/relationships/slideLayout" Target="../slideLayouts/slideLayout339.xml"/><Relationship Id="rId25" Type="http://schemas.openxmlformats.org/officeDocument/2006/relationships/slideLayout" Target="../slideLayouts/slideLayout347.xml"/><Relationship Id="rId2" Type="http://schemas.openxmlformats.org/officeDocument/2006/relationships/slideLayout" Target="../slideLayouts/slideLayout324.xml"/><Relationship Id="rId16" Type="http://schemas.openxmlformats.org/officeDocument/2006/relationships/slideLayout" Target="../slideLayouts/slideLayout338.xml"/><Relationship Id="rId20" Type="http://schemas.openxmlformats.org/officeDocument/2006/relationships/slideLayout" Target="../slideLayouts/slideLayout342.xml"/><Relationship Id="rId1" Type="http://schemas.openxmlformats.org/officeDocument/2006/relationships/slideLayout" Target="../slideLayouts/slideLayout323.xml"/><Relationship Id="rId6" Type="http://schemas.openxmlformats.org/officeDocument/2006/relationships/slideLayout" Target="../slideLayouts/slideLayout328.xml"/><Relationship Id="rId11" Type="http://schemas.openxmlformats.org/officeDocument/2006/relationships/slideLayout" Target="../slideLayouts/slideLayout333.xml"/><Relationship Id="rId24" Type="http://schemas.openxmlformats.org/officeDocument/2006/relationships/slideLayout" Target="../slideLayouts/slideLayout346.xml"/><Relationship Id="rId5" Type="http://schemas.openxmlformats.org/officeDocument/2006/relationships/slideLayout" Target="../slideLayouts/slideLayout327.xml"/><Relationship Id="rId15" Type="http://schemas.openxmlformats.org/officeDocument/2006/relationships/slideLayout" Target="../slideLayouts/slideLayout337.xml"/><Relationship Id="rId23" Type="http://schemas.openxmlformats.org/officeDocument/2006/relationships/slideLayout" Target="../slideLayouts/slideLayout345.xml"/><Relationship Id="rId28" Type="http://schemas.openxmlformats.org/officeDocument/2006/relationships/theme" Target="../theme/theme14.xml"/><Relationship Id="rId10" Type="http://schemas.openxmlformats.org/officeDocument/2006/relationships/slideLayout" Target="../slideLayouts/slideLayout332.xml"/><Relationship Id="rId19" Type="http://schemas.openxmlformats.org/officeDocument/2006/relationships/slideLayout" Target="../slideLayouts/slideLayout341.xml"/><Relationship Id="rId4" Type="http://schemas.openxmlformats.org/officeDocument/2006/relationships/slideLayout" Target="../slideLayouts/slideLayout326.xml"/><Relationship Id="rId9" Type="http://schemas.openxmlformats.org/officeDocument/2006/relationships/slideLayout" Target="../slideLayouts/slideLayout331.xml"/><Relationship Id="rId14" Type="http://schemas.openxmlformats.org/officeDocument/2006/relationships/slideLayout" Target="../slideLayouts/slideLayout336.xml"/><Relationship Id="rId22" Type="http://schemas.openxmlformats.org/officeDocument/2006/relationships/slideLayout" Target="../slideLayouts/slideLayout344.xml"/><Relationship Id="rId27" Type="http://schemas.openxmlformats.org/officeDocument/2006/relationships/slideLayout" Target="../slideLayouts/slideLayout349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7.xml"/><Relationship Id="rId13" Type="http://schemas.openxmlformats.org/officeDocument/2006/relationships/slideLayout" Target="../slideLayouts/slideLayout362.xml"/><Relationship Id="rId18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52.xml"/><Relationship Id="rId21" Type="http://schemas.openxmlformats.org/officeDocument/2006/relationships/slideLayout" Target="../slideLayouts/slideLayout370.xml"/><Relationship Id="rId7" Type="http://schemas.openxmlformats.org/officeDocument/2006/relationships/slideLayout" Target="../slideLayouts/slideLayout356.xml"/><Relationship Id="rId12" Type="http://schemas.openxmlformats.org/officeDocument/2006/relationships/slideLayout" Target="../slideLayouts/slideLayout361.xml"/><Relationship Id="rId17" Type="http://schemas.openxmlformats.org/officeDocument/2006/relationships/slideLayout" Target="../slideLayouts/slideLayout366.xml"/><Relationship Id="rId25" Type="http://schemas.openxmlformats.org/officeDocument/2006/relationships/theme" Target="../theme/theme15.xml"/><Relationship Id="rId2" Type="http://schemas.openxmlformats.org/officeDocument/2006/relationships/slideLayout" Target="../slideLayouts/slideLayout351.xml"/><Relationship Id="rId16" Type="http://schemas.openxmlformats.org/officeDocument/2006/relationships/slideLayout" Target="../slideLayouts/slideLayout365.xml"/><Relationship Id="rId20" Type="http://schemas.openxmlformats.org/officeDocument/2006/relationships/slideLayout" Target="../slideLayouts/slideLayout369.xml"/><Relationship Id="rId1" Type="http://schemas.openxmlformats.org/officeDocument/2006/relationships/slideLayout" Target="../slideLayouts/slideLayout350.xml"/><Relationship Id="rId6" Type="http://schemas.openxmlformats.org/officeDocument/2006/relationships/slideLayout" Target="../slideLayouts/slideLayout355.xml"/><Relationship Id="rId11" Type="http://schemas.openxmlformats.org/officeDocument/2006/relationships/slideLayout" Target="../slideLayouts/slideLayout360.xml"/><Relationship Id="rId24" Type="http://schemas.openxmlformats.org/officeDocument/2006/relationships/slideLayout" Target="../slideLayouts/slideLayout373.xml"/><Relationship Id="rId5" Type="http://schemas.openxmlformats.org/officeDocument/2006/relationships/slideLayout" Target="../slideLayouts/slideLayout354.xml"/><Relationship Id="rId15" Type="http://schemas.openxmlformats.org/officeDocument/2006/relationships/slideLayout" Target="../slideLayouts/slideLayout364.xml"/><Relationship Id="rId23" Type="http://schemas.openxmlformats.org/officeDocument/2006/relationships/slideLayout" Target="../slideLayouts/slideLayout372.xml"/><Relationship Id="rId10" Type="http://schemas.openxmlformats.org/officeDocument/2006/relationships/slideLayout" Target="../slideLayouts/slideLayout359.xml"/><Relationship Id="rId19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53.xml"/><Relationship Id="rId9" Type="http://schemas.openxmlformats.org/officeDocument/2006/relationships/slideLayout" Target="../slideLayouts/slideLayout358.xml"/><Relationship Id="rId14" Type="http://schemas.openxmlformats.org/officeDocument/2006/relationships/slideLayout" Target="../slideLayouts/slideLayout363.xml"/><Relationship Id="rId22" Type="http://schemas.openxmlformats.org/officeDocument/2006/relationships/slideLayout" Target="../slideLayouts/slideLayout371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1.xml"/><Relationship Id="rId13" Type="http://schemas.openxmlformats.org/officeDocument/2006/relationships/slideLayout" Target="../slideLayouts/slideLayout386.xml"/><Relationship Id="rId18" Type="http://schemas.openxmlformats.org/officeDocument/2006/relationships/slideLayout" Target="../slideLayouts/slideLayout391.xml"/><Relationship Id="rId3" Type="http://schemas.openxmlformats.org/officeDocument/2006/relationships/slideLayout" Target="../slideLayouts/slideLayout376.xml"/><Relationship Id="rId21" Type="http://schemas.openxmlformats.org/officeDocument/2006/relationships/slideLayout" Target="../slideLayouts/slideLayout394.xml"/><Relationship Id="rId7" Type="http://schemas.openxmlformats.org/officeDocument/2006/relationships/slideLayout" Target="../slideLayouts/slideLayout380.xml"/><Relationship Id="rId12" Type="http://schemas.openxmlformats.org/officeDocument/2006/relationships/slideLayout" Target="../slideLayouts/slideLayout385.xml"/><Relationship Id="rId17" Type="http://schemas.openxmlformats.org/officeDocument/2006/relationships/slideLayout" Target="../slideLayouts/slideLayout390.xml"/><Relationship Id="rId25" Type="http://schemas.openxmlformats.org/officeDocument/2006/relationships/theme" Target="../theme/theme16.xml"/><Relationship Id="rId2" Type="http://schemas.openxmlformats.org/officeDocument/2006/relationships/slideLayout" Target="../slideLayouts/slideLayout375.xml"/><Relationship Id="rId16" Type="http://schemas.openxmlformats.org/officeDocument/2006/relationships/slideLayout" Target="../slideLayouts/slideLayout389.xml"/><Relationship Id="rId20" Type="http://schemas.openxmlformats.org/officeDocument/2006/relationships/slideLayout" Target="../slideLayouts/slideLayout393.xml"/><Relationship Id="rId1" Type="http://schemas.openxmlformats.org/officeDocument/2006/relationships/slideLayout" Target="../slideLayouts/slideLayout374.xml"/><Relationship Id="rId6" Type="http://schemas.openxmlformats.org/officeDocument/2006/relationships/slideLayout" Target="../slideLayouts/slideLayout379.xml"/><Relationship Id="rId11" Type="http://schemas.openxmlformats.org/officeDocument/2006/relationships/slideLayout" Target="../slideLayouts/slideLayout384.xml"/><Relationship Id="rId24" Type="http://schemas.openxmlformats.org/officeDocument/2006/relationships/slideLayout" Target="../slideLayouts/slideLayout397.xml"/><Relationship Id="rId5" Type="http://schemas.openxmlformats.org/officeDocument/2006/relationships/slideLayout" Target="../slideLayouts/slideLayout378.xml"/><Relationship Id="rId15" Type="http://schemas.openxmlformats.org/officeDocument/2006/relationships/slideLayout" Target="../slideLayouts/slideLayout388.xml"/><Relationship Id="rId23" Type="http://schemas.openxmlformats.org/officeDocument/2006/relationships/slideLayout" Target="../slideLayouts/slideLayout396.xml"/><Relationship Id="rId10" Type="http://schemas.openxmlformats.org/officeDocument/2006/relationships/slideLayout" Target="../slideLayouts/slideLayout383.xml"/><Relationship Id="rId19" Type="http://schemas.openxmlformats.org/officeDocument/2006/relationships/slideLayout" Target="../slideLayouts/slideLayout392.xml"/><Relationship Id="rId4" Type="http://schemas.openxmlformats.org/officeDocument/2006/relationships/slideLayout" Target="../slideLayouts/slideLayout377.xml"/><Relationship Id="rId9" Type="http://schemas.openxmlformats.org/officeDocument/2006/relationships/slideLayout" Target="../slideLayouts/slideLayout382.xml"/><Relationship Id="rId14" Type="http://schemas.openxmlformats.org/officeDocument/2006/relationships/slideLayout" Target="../slideLayouts/slideLayout387.xml"/><Relationship Id="rId22" Type="http://schemas.openxmlformats.org/officeDocument/2006/relationships/slideLayout" Target="../slideLayouts/slideLayout395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5.xml"/><Relationship Id="rId13" Type="http://schemas.openxmlformats.org/officeDocument/2006/relationships/slideLayout" Target="../slideLayouts/slideLayout410.xml"/><Relationship Id="rId18" Type="http://schemas.openxmlformats.org/officeDocument/2006/relationships/slideLayout" Target="../slideLayouts/slideLayout415.xml"/><Relationship Id="rId26" Type="http://schemas.openxmlformats.org/officeDocument/2006/relationships/theme" Target="../theme/theme17.xml"/><Relationship Id="rId3" Type="http://schemas.openxmlformats.org/officeDocument/2006/relationships/slideLayout" Target="../slideLayouts/slideLayout400.xml"/><Relationship Id="rId21" Type="http://schemas.openxmlformats.org/officeDocument/2006/relationships/slideLayout" Target="../slideLayouts/slideLayout418.xml"/><Relationship Id="rId7" Type="http://schemas.openxmlformats.org/officeDocument/2006/relationships/slideLayout" Target="../slideLayouts/slideLayout404.xml"/><Relationship Id="rId12" Type="http://schemas.openxmlformats.org/officeDocument/2006/relationships/slideLayout" Target="../slideLayouts/slideLayout409.xml"/><Relationship Id="rId17" Type="http://schemas.openxmlformats.org/officeDocument/2006/relationships/slideLayout" Target="../slideLayouts/slideLayout414.xml"/><Relationship Id="rId25" Type="http://schemas.openxmlformats.org/officeDocument/2006/relationships/slideLayout" Target="../slideLayouts/slideLayout422.xml"/><Relationship Id="rId2" Type="http://schemas.openxmlformats.org/officeDocument/2006/relationships/slideLayout" Target="../slideLayouts/slideLayout399.xml"/><Relationship Id="rId16" Type="http://schemas.openxmlformats.org/officeDocument/2006/relationships/slideLayout" Target="../slideLayouts/slideLayout413.xml"/><Relationship Id="rId20" Type="http://schemas.openxmlformats.org/officeDocument/2006/relationships/slideLayout" Target="../slideLayouts/slideLayout417.xml"/><Relationship Id="rId1" Type="http://schemas.openxmlformats.org/officeDocument/2006/relationships/slideLayout" Target="../slideLayouts/slideLayout398.xml"/><Relationship Id="rId6" Type="http://schemas.openxmlformats.org/officeDocument/2006/relationships/slideLayout" Target="../slideLayouts/slideLayout403.xml"/><Relationship Id="rId11" Type="http://schemas.openxmlformats.org/officeDocument/2006/relationships/slideLayout" Target="../slideLayouts/slideLayout408.xml"/><Relationship Id="rId24" Type="http://schemas.openxmlformats.org/officeDocument/2006/relationships/slideLayout" Target="../slideLayouts/slideLayout421.xml"/><Relationship Id="rId5" Type="http://schemas.openxmlformats.org/officeDocument/2006/relationships/slideLayout" Target="../slideLayouts/slideLayout402.xml"/><Relationship Id="rId15" Type="http://schemas.openxmlformats.org/officeDocument/2006/relationships/slideLayout" Target="../slideLayouts/slideLayout412.xml"/><Relationship Id="rId23" Type="http://schemas.openxmlformats.org/officeDocument/2006/relationships/slideLayout" Target="../slideLayouts/slideLayout420.xml"/><Relationship Id="rId10" Type="http://schemas.openxmlformats.org/officeDocument/2006/relationships/slideLayout" Target="../slideLayouts/slideLayout407.xml"/><Relationship Id="rId19" Type="http://schemas.openxmlformats.org/officeDocument/2006/relationships/slideLayout" Target="../slideLayouts/slideLayout416.xml"/><Relationship Id="rId4" Type="http://schemas.openxmlformats.org/officeDocument/2006/relationships/slideLayout" Target="../slideLayouts/slideLayout401.xml"/><Relationship Id="rId9" Type="http://schemas.openxmlformats.org/officeDocument/2006/relationships/slideLayout" Target="../slideLayouts/slideLayout406.xml"/><Relationship Id="rId14" Type="http://schemas.openxmlformats.org/officeDocument/2006/relationships/slideLayout" Target="../slideLayouts/slideLayout411.xml"/><Relationship Id="rId22" Type="http://schemas.openxmlformats.org/officeDocument/2006/relationships/slideLayout" Target="../slideLayouts/slideLayout419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0.xml"/><Relationship Id="rId13" Type="http://schemas.openxmlformats.org/officeDocument/2006/relationships/slideLayout" Target="../slideLayouts/slideLayout435.xml"/><Relationship Id="rId18" Type="http://schemas.openxmlformats.org/officeDocument/2006/relationships/slideLayout" Target="../slideLayouts/slideLayout440.xml"/><Relationship Id="rId26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25.xml"/><Relationship Id="rId21" Type="http://schemas.openxmlformats.org/officeDocument/2006/relationships/slideLayout" Target="../slideLayouts/slideLayout443.xml"/><Relationship Id="rId7" Type="http://schemas.openxmlformats.org/officeDocument/2006/relationships/slideLayout" Target="../slideLayouts/slideLayout429.xml"/><Relationship Id="rId12" Type="http://schemas.openxmlformats.org/officeDocument/2006/relationships/slideLayout" Target="../slideLayouts/slideLayout434.xml"/><Relationship Id="rId17" Type="http://schemas.openxmlformats.org/officeDocument/2006/relationships/slideLayout" Target="../slideLayouts/slideLayout439.xml"/><Relationship Id="rId25" Type="http://schemas.openxmlformats.org/officeDocument/2006/relationships/slideLayout" Target="../slideLayouts/slideLayout447.xml"/><Relationship Id="rId2" Type="http://schemas.openxmlformats.org/officeDocument/2006/relationships/slideLayout" Target="../slideLayouts/slideLayout424.xml"/><Relationship Id="rId16" Type="http://schemas.openxmlformats.org/officeDocument/2006/relationships/slideLayout" Target="../slideLayouts/slideLayout438.xml"/><Relationship Id="rId20" Type="http://schemas.openxmlformats.org/officeDocument/2006/relationships/slideLayout" Target="../slideLayouts/slideLayout442.xml"/><Relationship Id="rId29" Type="http://schemas.openxmlformats.org/officeDocument/2006/relationships/slideLayout" Target="../slideLayouts/slideLayout451.xml"/><Relationship Id="rId1" Type="http://schemas.openxmlformats.org/officeDocument/2006/relationships/slideLayout" Target="../slideLayouts/slideLayout423.xml"/><Relationship Id="rId6" Type="http://schemas.openxmlformats.org/officeDocument/2006/relationships/slideLayout" Target="../slideLayouts/slideLayout428.xml"/><Relationship Id="rId11" Type="http://schemas.openxmlformats.org/officeDocument/2006/relationships/slideLayout" Target="../slideLayouts/slideLayout433.xml"/><Relationship Id="rId24" Type="http://schemas.openxmlformats.org/officeDocument/2006/relationships/slideLayout" Target="../slideLayouts/slideLayout446.xml"/><Relationship Id="rId32" Type="http://schemas.openxmlformats.org/officeDocument/2006/relationships/theme" Target="../theme/theme18.xml"/><Relationship Id="rId5" Type="http://schemas.openxmlformats.org/officeDocument/2006/relationships/slideLayout" Target="../slideLayouts/slideLayout427.xml"/><Relationship Id="rId15" Type="http://schemas.openxmlformats.org/officeDocument/2006/relationships/slideLayout" Target="../slideLayouts/slideLayout437.xml"/><Relationship Id="rId23" Type="http://schemas.openxmlformats.org/officeDocument/2006/relationships/slideLayout" Target="../slideLayouts/slideLayout445.xml"/><Relationship Id="rId28" Type="http://schemas.openxmlformats.org/officeDocument/2006/relationships/slideLayout" Target="../slideLayouts/slideLayout450.xml"/><Relationship Id="rId10" Type="http://schemas.openxmlformats.org/officeDocument/2006/relationships/slideLayout" Target="../slideLayouts/slideLayout432.xml"/><Relationship Id="rId19" Type="http://schemas.openxmlformats.org/officeDocument/2006/relationships/slideLayout" Target="../slideLayouts/slideLayout441.xml"/><Relationship Id="rId31" Type="http://schemas.openxmlformats.org/officeDocument/2006/relationships/slideLayout" Target="../slideLayouts/slideLayout453.xml"/><Relationship Id="rId4" Type="http://schemas.openxmlformats.org/officeDocument/2006/relationships/slideLayout" Target="../slideLayouts/slideLayout426.xml"/><Relationship Id="rId9" Type="http://schemas.openxmlformats.org/officeDocument/2006/relationships/slideLayout" Target="../slideLayouts/slideLayout431.xml"/><Relationship Id="rId14" Type="http://schemas.openxmlformats.org/officeDocument/2006/relationships/slideLayout" Target="../slideLayouts/slideLayout436.xml"/><Relationship Id="rId22" Type="http://schemas.openxmlformats.org/officeDocument/2006/relationships/slideLayout" Target="../slideLayouts/slideLayout444.xml"/><Relationship Id="rId27" Type="http://schemas.openxmlformats.org/officeDocument/2006/relationships/slideLayout" Target="../slideLayouts/slideLayout449.xml"/><Relationship Id="rId30" Type="http://schemas.openxmlformats.org/officeDocument/2006/relationships/slideLayout" Target="../slideLayouts/slideLayout452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1.xml"/><Relationship Id="rId13" Type="http://schemas.openxmlformats.org/officeDocument/2006/relationships/slideLayout" Target="../slideLayouts/slideLayout466.xml"/><Relationship Id="rId18" Type="http://schemas.openxmlformats.org/officeDocument/2006/relationships/slideLayout" Target="../slideLayouts/slideLayout471.xml"/><Relationship Id="rId26" Type="http://schemas.openxmlformats.org/officeDocument/2006/relationships/theme" Target="../theme/theme19.xml"/><Relationship Id="rId3" Type="http://schemas.openxmlformats.org/officeDocument/2006/relationships/slideLayout" Target="../slideLayouts/slideLayout456.xml"/><Relationship Id="rId21" Type="http://schemas.openxmlformats.org/officeDocument/2006/relationships/slideLayout" Target="../slideLayouts/slideLayout474.xml"/><Relationship Id="rId7" Type="http://schemas.openxmlformats.org/officeDocument/2006/relationships/slideLayout" Target="../slideLayouts/slideLayout460.xml"/><Relationship Id="rId12" Type="http://schemas.openxmlformats.org/officeDocument/2006/relationships/slideLayout" Target="../slideLayouts/slideLayout465.xml"/><Relationship Id="rId17" Type="http://schemas.openxmlformats.org/officeDocument/2006/relationships/slideLayout" Target="../slideLayouts/slideLayout470.xml"/><Relationship Id="rId25" Type="http://schemas.openxmlformats.org/officeDocument/2006/relationships/slideLayout" Target="../slideLayouts/slideLayout478.xml"/><Relationship Id="rId2" Type="http://schemas.openxmlformats.org/officeDocument/2006/relationships/slideLayout" Target="../slideLayouts/slideLayout455.xml"/><Relationship Id="rId16" Type="http://schemas.openxmlformats.org/officeDocument/2006/relationships/slideLayout" Target="../slideLayouts/slideLayout469.xml"/><Relationship Id="rId20" Type="http://schemas.openxmlformats.org/officeDocument/2006/relationships/slideLayout" Target="../slideLayouts/slideLayout473.xml"/><Relationship Id="rId1" Type="http://schemas.openxmlformats.org/officeDocument/2006/relationships/slideLayout" Target="../slideLayouts/slideLayout454.xml"/><Relationship Id="rId6" Type="http://schemas.openxmlformats.org/officeDocument/2006/relationships/slideLayout" Target="../slideLayouts/slideLayout459.xml"/><Relationship Id="rId11" Type="http://schemas.openxmlformats.org/officeDocument/2006/relationships/slideLayout" Target="../slideLayouts/slideLayout464.xml"/><Relationship Id="rId24" Type="http://schemas.openxmlformats.org/officeDocument/2006/relationships/slideLayout" Target="../slideLayouts/slideLayout477.xml"/><Relationship Id="rId5" Type="http://schemas.openxmlformats.org/officeDocument/2006/relationships/slideLayout" Target="../slideLayouts/slideLayout458.xml"/><Relationship Id="rId15" Type="http://schemas.openxmlformats.org/officeDocument/2006/relationships/slideLayout" Target="../slideLayouts/slideLayout468.xml"/><Relationship Id="rId23" Type="http://schemas.openxmlformats.org/officeDocument/2006/relationships/slideLayout" Target="../slideLayouts/slideLayout476.xml"/><Relationship Id="rId10" Type="http://schemas.openxmlformats.org/officeDocument/2006/relationships/slideLayout" Target="../slideLayouts/slideLayout463.xml"/><Relationship Id="rId19" Type="http://schemas.openxmlformats.org/officeDocument/2006/relationships/slideLayout" Target="../slideLayouts/slideLayout472.xml"/><Relationship Id="rId4" Type="http://schemas.openxmlformats.org/officeDocument/2006/relationships/slideLayout" Target="../slideLayouts/slideLayout457.xml"/><Relationship Id="rId9" Type="http://schemas.openxmlformats.org/officeDocument/2006/relationships/slideLayout" Target="../slideLayouts/slideLayout462.xml"/><Relationship Id="rId14" Type="http://schemas.openxmlformats.org/officeDocument/2006/relationships/slideLayout" Target="../slideLayouts/slideLayout467.xml"/><Relationship Id="rId22" Type="http://schemas.openxmlformats.org/officeDocument/2006/relationships/slideLayout" Target="../slideLayouts/slideLayout47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6.xml"/><Relationship Id="rId13" Type="http://schemas.openxmlformats.org/officeDocument/2006/relationships/slideLayout" Target="../slideLayouts/slideLayout491.xml"/><Relationship Id="rId18" Type="http://schemas.openxmlformats.org/officeDocument/2006/relationships/slideLayout" Target="../slideLayouts/slideLayout496.xml"/><Relationship Id="rId26" Type="http://schemas.openxmlformats.org/officeDocument/2006/relationships/slideLayout" Target="../slideLayouts/slideLayout504.xml"/><Relationship Id="rId3" Type="http://schemas.openxmlformats.org/officeDocument/2006/relationships/slideLayout" Target="../slideLayouts/slideLayout481.xml"/><Relationship Id="rId21" Type="http://schemas.openxmlformats.org/officeDocument/2006/relationships/slideLayout" Target="../slideLayouts/slideLayout499.xml"/><Relationship Id="rId7" Type="http://schemas.openxmlformats.org/officeDocument/2006/relationships/slideLayout" Target="../slideLayouts/slideLayout485.xml"/><Relationship Id="rId12" Type="http://schemas.openxmlformats.org/officeDocument/2006/relationships/slideLayout" Target="../slideLayouts/slideLayout490.xml"/><Relationship Id="rId17" Type="http://schemas.openxmlformats.org/officeDocument/2006/relationships/slideLayout" Target="../slideLayouts/slideLayout495.xml"/><Relationship Id="rId25" Type="http://schemas.openxmlformats.org/officeDocument/2006/relationships/slideLayout" Target="../slideLayouts/slideLayout503.xml"/><Relationship Id="rId2" Type="http://schemas.openxmlformats.org/officeDocument/2006/relationships/slideLayout" Target="../slideLayouts/slideLayout480.xml"/><Relationship Id="rId16" Type="http://schemas.openxmlformats.org/officeDocument/2006/relationships/slideLayout" Target="../slideLayouts/slideLayout494.xml"/><Relationship Id="rId20" Type="http://schemas.openxmlformats.org/officeDocument/2006/relationships/slideLayout" Target="../slideLayouts/slideLayout498.xml"/><Relationship Id="rId1" Type="http://schemas.openxmlformats.org/officeDocument/2006/relationships/slideLayout" Target="../slideLayouts/slideLayout479.xml"/><Relationship Id="rId6" Type="http://schemas.openxmlformats.org/officeDocument/2006/relationships/slideLayout" Target="../slideLayouts/slideLayout484.xml"/><Relationship Id="rId11" Type="http://schemas.openxmlformats.org/officeDocument/2006/relationships/slideLayout" Target="../slideLayouts/slideLayout489.xml"/><Relationship Id="rId24" Type="http://schemas.openxmlformats.org/officeDocument/2006/relationships/slideLayout" Target="../slideLayouts/slideLayout502.xml"/><Relationship Id="rId5" Type="http://schemas.openxmlformats.org/officeDocument/2006/relationships/slideLayout" Target="../slideLayouts/slideLayout483.xml"/><Relationship Id="rId15" Type="http://schemas.openxmlformats.org/officeDocument/2006/relationships/slideLayout" Target="../slideLayouts/slideLayout493.xml"/><Relationship Id="rId23" Type="http://schemas.openxmlformats.org/officeDocument/2006/relationships/slideLayout" Target="../slideLayouts/slideLayout501.xml"/><Relationship Id="rId28" Type="http://schemas.openxmlformats.org/officeDocument/2006/relationships/theme" Target="../theme/theme20.xml"/><Relationship Id="rId10" Type="http://schemas.openxmlformats.org/officeDocument/2006/relationships/slideLayout" Target="../slideLayouts/slideLayout488.xml"/><Relationship Id="rId19" Type="http://schemas.openxmlformats.org/officeDocument/2006/relationships/slideLayout" Target="../slideLayouts/slideLayout497.xml"/><Relationship Id="rId4" Type="http://schemas.openxmlformats.org/officeDocument/2006/relationships/slideLayout" Target="../slideLayouts/slideLayout482.xml"/><Relationship Id="rId9" Type="http://schemas.openxmlformats.org/officeDocument/2006/relationships/slideLayout" Target="../slideLayouts/slideLayout487.xml"/><Relationship Id="rId14" Type="http://schemas.openxmlformats.org/officeDocument/2006/relationships/slideLayout" Target="../slideLayouts/slideLayout492.xml"/><Relationship Id="rId22" Type="http://schemas.openxmlformats.org/officeDocument/2006/relationships/slideLayout" Target="../slideLayouts/slideLayout500.xml"/><Relationship Id="rId27" Type="http://schemas.openxmlformats.org/officeDocument/2006/relationships/slideLayout" Target="../slideLayouts/slideLayout505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3.xml"/><Relationship Id="rId13" Type="http://schemas.openxmlformats.org/officeDocument/2006/relationships/slideLayout" Target="../slideLayouts/slideLayout518.xml"/><Relationship Id="rId18" Type="http://schemas.openxmlformats.org/officeDocument/2006/relationships/slideLayout" Target="../slideLayouts/slideLayout523.xml"/><Relationship Id="rId26" Type="http://schemas.openxmlformats.org/officeDocument/2006/relationships/theme" Target="../theme/theme21.xml"/><Relationship Id="rId3" Type="http://schemas.openxmlformats.org/officeDocument/2006/relationships/slideLayout" Target="../slideLayouts/slideLayout508.xml"/><Relationship Id="rId21" Type="http://schemas.openxmlformats.org/officeDocument/2006/relationships/slideLayout" Target="../slideLayouts/slideLayout526.xml"/><Relationship Id="rId7" Type="http://schemas.openxmlformats.org/officeDocument/2006/relationships/slideLayout" Target="../slideLayouts/slideLayout512.xml"/><Relationship Id="rId12" Type="http://schemas.openxmlformats.org/officeDocument/2006/relationships/slideLayout" Target="../slideLayouts/slideLayout517.xml"/><Relationship Id="rId17" Type="http://schemas.openxmlformats.org/officeDocument/2006/relationships/slideLayout" Target="../slideLayouts/slideLayout522.xml"/><Relationship Id="rId25" Type="http://schemas.openxmlformats.org/officeDocument/2006/relationships/slideLayout" Target="../slideLayouts/slideLayout530.xml"/><Relationship Id="rId2" Type="http://schemas.openxmlformats.org/officeDocument/2006/relationships/slideLayout" Target="../slideLayouts/slideLayout507.xml"/><Relationship Id="rId16" Type="http://schemas.openxmlformats.org/officeDocument/2006/relationships/slideLayout" Target="../slideLayouts/slideLayout521.xml"/><Relationship Id="rId20" Type="http://schemas.openxmlformats.org/officeDocument/2006/relationships/slideLayout" Target="../slideLayouts/slideLayout525.xml"/><Relationship Id="rId1" Type="http://schemas.openxmlformats.org/officeDocument/2006/relationships/slideLayout" Target="../slideLayouts/slideLayout506.xml"/><Relationship Id="rId6" Type="http://schemas.openxmlformats.org/officeDocument/2006/relationships/slideLayout" Target="../slideLayouts/slideLayout511.xml"/><Relationship Id="rId11" Type="http://schemas.openxmlformats.org/officeDocument/2006/relationships/slideLayout" Target="../slideLayouts/slideLayout516.xml"/><Relationship Id="rId24" Type="http://schemas.openxmlformats.org/officeDocument/2006/relationships/slideLayout" Target="../slideLayouts/slideLayout529.xml"/><Relationship Id="rId5" Type="http://schemas.openxmlformats.org/officeDocument/2006/relationships/slideLayout" Target="../slideLayouts/slideLayout510.xml"/><Relationship Id="rId15" Type="http://schemas.openxmlformats.org/officeDocument/2006/relationships/slideLayout" Target="../slideLayouts/slideLayout520.xml"/><Relationship Id="rId23" Type="http://schemas.openxmlformats.org/officeDocument/2006/relationships/slideLayout" Target="../slideLayouts/slideLayout528.xml"/><Relationship Id="rId10" Type="http://schemas.openxmlformats.org/officeDocument/2006/relationships/slideLayout" Target="../slideLayouts/slideLayout515.xml"/><Relationship Id="rId19" Type="http://schemas.openxmlformats.org/officeDocument/2006/relationships/slideLayout" Target="../slideLayouts/slideLayout524.xml"/><Relationship Id="rId4" Type="http://schemas.openxmlformats.org/officeDocument/2006/relationships/slideLayout" Target="../slideLayouts/slideLayout509.xml"/><Relationship Id="rId9" Type="http://schemas.openxmlformats.org/officeDocument/2006/relationships/slideLayout" Target="../slideLayouts/slideLayout514.xml"/><Relationship Id="rId14" Type="http://schemas.openxmlformats.org/officeDocument/2006/relationships/slideLayout" Target="../slideLayouts/slideLayout519.xml"/><Relationship Id="rId22" Type="http://schemas.openxmlformats.org/officeDocument/2006/relationships/slideLayout" Target="../slideLayouts/slideLayout527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8.xml"/><Relationship Id="rId13" Type="http://schemas.openxmlformats.org/officeDocument/2006/relationships/slideLayout" Target="../slideLayouts/slideLayout543.xml"/><Relationship Id="rId3" Type="http://schemas.openxmlformats.org/officeDocument/2006/relationships/slideLayout" Target="../slideLayouts/slideLayout533.xml"/><Relationship Id="rId7" Type="http://schemas.openxmlformats.org/officeDocument/2006/relationships/slideLayout" Target="../slideLayouts/slideLayout537.xml"/><Relationship Id="rId12" Type="http://schemas.openxmlformats.org/officeDocument/2006/relationships/slideLayout" Target="../slideLayouts/slideLayout542.xml"/><Relationship Id="rId2" Type="http://schemas.openxmlformats.org/officeDocument/2006/relationships/slideLayout" Target="../slideLayouts/slideLayout532.xml"/><Relationship Id="rId1" Type="http://schemas.openxmlformats.org/officeDocument/2006/relationships/slideLayout" Target="../slideLayouts/slideLayout531.xml"/><Relationship Id="rId6" Type="http://schemas.openxmlformats.org/officeDocument/2006/relationships/slideLayout" Target="../slideLayouts/slideLayout536.xml"/><Relationship Id="rId11" Type="http://schemas.openxmlformats.org/officeDocument/2006/relationships/slideLayout" Target="../slideLayouts/slideLayout541.xml"/><Relationship Id="rId5" Type="http://schemas.openxmlformats.org/officeDocument/2006/relationships/slideLayout" Target="../slideLayouts/slideLayout535.xml"/><Relationship Id="rId10" Type="http://schemas.openxmlformats.org/officeDocument/2006/relationships/slideLayout" Target="../slideLayouts/slideLayout540.xml"/><Relationship Id="rId4" Type="http://schemas.openxmlformats.org/officeDocument/2006/relationships/slideLayout" Target="../slideLayouts/slideLayout534.xml"/><Relationship Id="rId9" Type="http://schemas.openxmlformats.org/officeDocument/2006/relationships/slideLayout" Target="../slideLayouts/slideLayout539.xml"/><Relationship Id="rId14" Type="http://schemas.openxmlformats.org/officeDocument/2006/relationships/theme" Target="../theme/theme22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1.xml"/><Relationship Id="rId3" Type="http://schemas.openxmlformats.org/officeDocument/2006/relationships/slideLayout" Target="../slideLayouts/slideLayout546.xml"/><Relationship Id="rId7" Type="http://schemas.openxmlformats.org/officeDocument/2006/relationships/slideLayout" Target="../slideLayouts/slideLayout550.xml"/><Relationship Id="rId12" Type="http://schemas.openxmlformats.org/officeDocument/2006/relationships/theme" Target="../theme/theme23.xml"/><Relationship Id="rId2" Type="http://schemas.openxmlformats.org/officeDocument/2006/relationships/slideLayout" Target="../slideLayouts/slideLayout545.xml"/><Relationship Id="rId1" Type="http://schemas.openxmlformats.org/officeDocument/2006/relationships/slideLayout" Target="../slideLayouts/slideLayout544.xml"/><Relationship Id="rId6" Type="http://schemas.openxmlformats.org/officeDocument/2006/relationships/slideLayout" Target="../slideLayouts/slideLayout549.xml"/><Relationship Id="rId11" Type="http://schemas.openxmlformats.org/officeDocument/2006/relationships/slideLayout" Target="../slideLayouts/slideLayout554.xml"/><Relationship Id="rId5" Type="http://schemas.openxmlformats.org/officeDocument/2006/relationships/slideLayout" Target="../slideLayouts/slideLayout548.xml"/><Relationship Id="rId10" Type="http://schemas.openxmlformats.org/officeDocument/2006/relationships/slideLayout" Target="../slideLayouts/slideLayout553.xml"/><Relationship Id="rId4" Type="http://schemas.openxmlformats.org/officeDocument/2006/relationships/slideLayout" Target="../slideLayouts/slideLayout547.xml"/><Relationship Id="rId9" Type="http://schemas.openxmlformats.org/officeDocument/2006/relationships/slideLayout" Target="../slideLayouts/slideLayout55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71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75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3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96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95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02.xml"/><Relationship Id="rId21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5" Type="http://schemas.openxmlformats.org/officeDocument/2006/relationships/theme" Target="../theme/theme5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20" Type="http://schemas.openxmlformats.org/officeDocument/2006/relationships/slideLayout" Target="../slideLayouts/slideLayout119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2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14.xml"/><Relationship Id="rId23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09.xml"/><Relationship Id="rId19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Relationship Id="rId22" Type="http://schemas.openxmlformats.org/officeDocument/2006/relationships/slideLayout" Target="../slideLayouts/slideLayout12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6.xml"/><Relationship Id="rId18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26.xml"/><Relationship Id="rId21" Type="http://schemas.openxmlformats.org/officeDocument/2006/relationships/slideLayout" Target="../slideLayouts/slideLayout144.xml"/><Relationship Id="rId7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40.xml"/><Relationship Id="rId25" Type="http://schemas.openxmlformats.org/officeDocument/2006/relationships/theme" Target="../theme/theme6.xml"/><Relationship Id="rId2" Type="http://schemas.openxmlformats.org/officeDocument/2006/relationships/slideLayout" Target="../slideLayouts/slideLayout125.xml"/><Relationship Id="rId16" Type="http://schemas.openxmlformats.org/officeDocument/2006/relationships/slideLayout" Target="../slideLayouts/slideLayout139.xml"/><Relationship Id="rId20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24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28.xml"/><Relationship Id="rId15" Type="http://schemas.openxmlformats.org/officeDocument/2006/relationships/slideLayout" Target="../slideLayouts/slideLayout138.xml"/><Relationship Id="rId23" Type="http://schemas.openxmlformats.org/officeDocument/2006/relationships/slideLayout" Target="../slideLayouts/slideLayout146.xml"/><Relationship Id="rId10" Type="http://schemas.openxmlformats.org/officeDocument/2006/relationships/slideLayout" Target="../slideLayouts/slideLayout133.xml"/><Relationship Id="rId19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7.xml"/><Relationship Id="rId22" Type="http://schemas.openxmlformats.org/officeDocument/2006/relationships/slideLayout" Target="../slideLayouts/slideLayout14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5.xml"/><Relationship Id="rId13" Type="http://schemas.openxmlformats.org/officeDocument/2006/relationships/slideLayout" Target="../slideLayouts/slideLayout160.xml"/><Relationship Id="rId18" Type="http://schemas.openxmlformats.org/officeDocument/2006/relationships/slideLayout" Target="../slideLayouts/slideLayout165.xml"/><Relationship Id="rId26" Type="http://schemas.openxmlformats.org/officeDocument/2006/relationships/theme" Target="../theme/theme7.xml"/><Relationship Id="rId3" Type="http://schemas.openxmlformats.org/officeDocument/2006/relationships/slideLayout" Target="../slideLayouts/slideLayout150.xml"/><Relationship Id="rId21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59.xml"/><Relationship Id="rId17" Type="http://schemas.openxmlformats.org/officeDocument/2006/relationships/slideLayout" Target="../slideLayouts/slideLayout164.xml"/><Relationship Id="rId25" Type="http://schemas.openxmlformats.org/officeDocument/2006/relationships/slideLayout" Target="../slideLayouts/slideLayout172.xml"/><Relationship Id="rId2" Type="http://schemas.openxmlformats.org/officeDocument/2006/relationships/slideLayout" Target="../slideLayouts/slideLayout149.xml"/><Relationship Id="rId16" Type="http://schemas.openxmlformats.org/officeDocument/2006/relationships/slideLayout" Target="../slideLayouts/slideLayout163.xml"/><Relationship Id="rId20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8.xml"/><Relationship Id="rId24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52.xml"/><Relationship Id="rId15" Type="http://schemas.openxmlformats.org/officeDocument/2006/relationships/slideLayout" Target="../slideLayouts/slideLayout162.xml"/><Relationship Id="rId23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57.xml"/><Relationship Id="rId19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6.xml"/><Relationship Id="rId14" Type="http://schemas.openxmlformats.org/officeDocument/2006/relationships/slideLayout" Target="../slideLayouts/slideLayout161.xml"/><Relationship Id="rId22" Type="http://schemas.openxmlformats.org/officeDocument/2006/relationships/slideLayout" Target="../slideLayouts/slideLayout16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0.xml"/><Relationship Id="rId13" Type="http://schemas.openxmlformats.org/officeDocument/2006/relationships/slideLayout" Target="../slideLayouts/slideLayout185.xml"/><Relationship Id="rId18" Type="http://schemas.openxmlformats.org/officeDocument/2006/relationships/slideLayout" Target="../slideLayouts/slideLayout190.xml"/><Relationship Id="rId26" Type="http://schemas.openxmlformats.org/officeDocument/2006/relationships/theme" Target="../theme/theme8.xml"/><Relationship Id="rId3" Type="http://schemas.openxmlformats.org/officeDocument/2006/relationships/slideLayout" Target="../slideLayouts/slideLayout175.xml"/><Relationship Id="rId21" Type="http://schemas.openxmlformats.org/officeDocument/2006/relationships/slideLayout" Target="../slideLayouts/slideLayout193.xml"/><Relationship Id="rId7" Type="http://schemas.openxmlformats.org/officeDocument/2006/relationships/slideLayout" Target="../slideLayouts/slideLayout179.xml"/><Relationship Id="rId12" Type="http://schemas.openxmlformats.org/officeDocument/2006/relationships/slideLayout" Target="../slideLayouts/slideLayout184.xml"/><Relationship Id="rId17" Type="http://schemas.openxmlformats.org/officeDocument/2006/relationships/slideLayout" Target="../slideLayouts/slideLayout189.xml"/><Relationship Id="rId25" Type="http://schemas.openxmlformats.org/officeDocument/2006/relationships/slideLayout" Target="../slideLayouts/slideLayout197.xml"/><Relationship Id="rId2" Type="http://schemas.openxmlformats.org/officeDocument/2006/relationships/slideLayout" Target="../slideLayouts/slideLayout174.xml"/><Relationship Id="rId16" Type="http://schemas.openxmlformats.org/officeDocument/2006/relationships/slideLayout" Target="../slideLayouts/slideLayout188.xml"/><Relationship Id="rId20" Type="http://schemas.openxmlformats.org/officeDocument/2006/relationships/slideLayout" Target="../slideLayouts/slideLayout192.xml"/><Relationship Id="rId1" Type="http://schemas.openxmlformats.org/officeDocument/2006/relationships/slideLayout" Target="../slideLayouts/slideLayout173.xml"/><Relationship Id="rId6" Type="http://schemas.openxmlformats.org/officeDocument/2006/relationships/slideLayout" Target="../slideLayouts/slideLayout178.xml"/><Relationship Id="rId11" Type="http://schemas.openxmlformats.org/officeDocument/2006/relationships/slideLayout" Target="../slideLayouts/slideLayout183.xml"/><Relationship Id="rId24" Type="http://schemas.openxmlformats.org/officeDocument/2006/relationships/slideLayout" Target="../slideLayouts/slideLayout196.xml"/><Relationship Id="rId5" Type="http://schemas.openxmlformats.org/officeDocument/2006/relationships/slideLayout" Target="../slideLayouts/slideLayout177.xml"/><Relationship Id="rId15" Type="http://schemas.openxmlformats.org/officeDocument/2006/relationships/slideLayout" Target="../slideLayouts/slideLayout187.xml"/><Relationship Id="rId23" Type="http://schemas.openxmlformats.org/officeDocument/2006/relationships/slideLayout" Target="../slideLayouts/slideLayout195.xml"/><Relationship Id="rId10" Type="http://schemas.openxmlformats.org/officeDocument/2006/relationships/slideLayout" Target="../slideLayouts/slideLayout182.xml"/><Relationship Id="rId19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76.xml"/><Relationship Id="rId9" Type="http://schemas.openxmlformats.org/officeDocument/2006/relationships/slideLayout" Target="../slideLayouts/slideLayout181.xml"/><Relationship Id="rId14" Type="http://schemas.openxmlformats.org/officeDocument/2006/relationships/slideLayout" Target="../slideLayouts/slideLayout186.xml"/><Relationship Id="rId22" Type="http://schemas.openxmlformats.org/officeDocument/2006/relationships/slideLayout" Target="../slideLayouts/slideLayout194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5.xml"/><Relationship Id="rId13" Type="http://schemas.openxmlformats.org/officeDocument/2006/relationships/slideLayout" Target="../slideLayouts/slideLayout210.xml"/><Relationship Id="rId18" Type="http://schemas.openxmlformats.org/officeDocument/2006/relationships/slideLayout" Target="../slideLayouts/slideLayout215.xml"/><Relationship Id="rId26" Type="http://schemas.openxmlformats.org/officeDocument/2006/relationships/theme" Target="../theme/theme9.xml"/><Relationship Id="rId3" Type="http://schemas.openxmlformats.org/officeDocument/2006/relationships/slideLayout" Target="../slideLayouts/slideLayout200.xml"/><Relationship Id="rId21" Type="http://schemas.openxmlformats.org/officeDocument/2006/relationships/slideLayout" Target="../slideLayouts/slideLayout218.xml"/><Relationship Id="rId7" Type="http://schemas.openxmlformats.org/officeDocument/2006/relationships/slideLayout" Target="../slideLayouts/slideLayout204.xml"/><Relationship Id="rId12" Type="http://schemas.openxmlformats.org/officeDocument/2006/relationships/slideLayout" Target="../slideLayouts/slideLayout209.xml"/><Relationship Id="rId17" Type="http://schemas.openxmlformats.org/officeDocument/2006/relationships/slideLayout" Target="../slideLayouts/slideLayout214.xml"/><Relationship Id="rId25" Type="http://schemas.openxmlformats.org/officeDocument/2006/relationships/slideLayout" Target="../slideLayouts/slideLayout222.xml"/><Relationship Id="rId2" Type="http://schemas.openxmlformats.org/officeDocument/2006/relationships/slideLayout" Target="../slideLayouts/slideLayout199.xml"/><Relationship Id="rId16" Type="http://schemas.openxmlformats.org/officeDocument/2006/relationships/slideLayout" Target="../slideLayouts/slideLayout213.xml"/><Relationship Id="rId20" Type="http://schemas.openxmlformats.org/officeDocument/2006/relationships/slideLayout" Target="../slideLayouts/slideLayout217.xml"/><Relationship Id="rId1" Type="http://schemas.openxmlformats.org/officeDocument/2006/relationships/slideLayout" Target="../slideLayouts/slideLayout198.xml"/><Relationship Id="rId6" Type="http://schemas.openxmlformats.org/officeDocument/2006/relationships/slideLayout" Target="../slideLayouts/slideLayout203.xml"/><Relationship Id="rId11" Type="http://schemas.openxmlformats.org/officeDocument/2006/relationships/slideLayout" Target="../slideLayouts/slideLayout208.xml"/><Relationship Id="rId24" Type="http://schemas.openxmlformats.org/officeDocument/2006/relationships/slideLayout" Target="../slideLayouts/slideLayout221.xml"/><Relationship Id="rId5" Type="http://schemas.openxmlformats.org/officeDocument/2006/relationships/slideLayout" Target="../slideLayouts/slideLayout202.xml"/><Relationship Id="rId15" Type="http://schemas.openxmlformats.org/officeDocument/2006/relationships/slideLayout" Target="../slideLayouts/slideLayout212.xml"/><Relationship Id="rId23" Type="http://schemas.openxmlformats.org/officeDocument/2006/relationships/slideLayout" Target="../slideLayouts/slideLayout220.xml"/><Relationship Id="rId10" Type="http://schemas.openxmlformats.org/officeDocument/2006/relationships/slideLayout" Target="../slideLayouts/slideLayout207.xml"/><Relationship Id="rId19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01.xml"/><Relationship Id="rId9" Type="http://schemas.openxmlformats.org/officeDocument/2006/relationships/slideLayout" Target="../slideLayouts/slideLayout206.xml"/><Relationship Id="rId14" Type="http://schemas.openxmlformats.org/officeDocument/2006/relationships/slideLayout" Target="../slideLayouts/slideLayout211.xml"/><Relationship Id="rId22" Type="http://schemas.openxmlformats.org/officeDocument/2006/relationships/slideLayout" Target="../slideLayouts/slideLayout2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09" y="273814"/>
            <a:ext cx="7886782" cy="994057"/>
          </a:xfrm>
          <a:prstGeom prst="rect">
            <a:avLst/>
          </a:prstGeom>
        </p:spPr>
        <p:txBody>
          <a:bodyPr vert="horz" lIns="32905" tIns="16484" rIns="32905" bIns="16484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09" y="1369061"/>
            <a:ext cx="7886782" cy="3263721"/>
          </a:xfrm>
          <a:prstGeom prst="rect">
            <a:avLst/>
          </a:prstGeom>
        </p:spPr>
        <p:txBody>
          <a:bodyPr vert="horz" lIns="32905" tIns="16484" rIns="32905" bIns="16484" rtlCol="0">
            <a:normAutofit/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SV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812614" y="4767306"/>
            <a:ext cx="2057266" cy="273812"/>
          </a:xfrm>
          <a:prstGeom prst="rect">
            <a:avLst/>
          </a:prstGeom>
        </p:spPr>
        <p:txBody>
          <a:bodyPr vert="horz" lIns="32905" tIns="16484" rIns="32905" bIns="16484" rtlCol="0" anchor="ctr"/>
          <a:lstStyle>
            <a:lvl1pPr algn="r">
              <a:defRPr lang="es-SV" sz="700" kern="1200" smtClean="0">
                <a:solidFill>
                  <a:srgbClr val="656565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</a:lstStyle>
          <a:p>
            <a:pPr defTabSz="868304"/>
            <a:fld id="{FF439014-E629-42E3-A58B-61A0F1C8CFFE}" type="slidenum">
              <a:rPr lang="en-US" altLang="zh-CN" smtClean="0"/>
              <a:pPr defTabSz="868304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3697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328557" rtl="0" eaLnBrk="1" latinLnBrk="0" hangingPunct="1">
        <a:lnSpc>
          <a:spcPct val="90000"/>
        </a:lnSpc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172" indent="-82172" algn="l" defTabSz="32855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246415" indent="-82172" algn="l" defTabSz="328557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10689" indent="-82172" algn="l" defTabSz="328557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74967" indent="-82172" algn="l" defTabSz="328557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739245" indent="-82172" algn="l" defTabSz="328557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903521" indent="-82172" algn="l" defTabSz="328557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67801" indent="-82172" algn="l" defTabSz="328557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32076" indent="-82172" algn="l" defTabSz="328557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96347" indent="-82172" algn="l" defTabSz="328557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SV"/>
      </a:defPPr>
      <a:lvl1pPr marL="0" algn="l" defTabSz="328557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64285" algn="l" defTabSz="328557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28557" algn="l" defTabSz="328557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492827" algn="l" defTabSz="328557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57106" algn="l" defTabSz="328557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21386" algn="l" defTabSz="328557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985659" algn="l" defTabSz="328557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149938" algn="l" defTabSz="328557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14216" algn="l" defTabSz="328557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09" y="273814"/>
            <a:ext cx="7886782" cy="994057"/>
          </a:xfrm>
          <a:prstGeom prst="rect">
            <a:avLst/>
          </a:prstGeom>
        </p:spPr>
        <p:txBody>
          <a:bodyPr vert="horz" lIns="33276" tIns="16643" rIns="33276" bIns="16643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09" y="1369061"/>
            <a:ext cx="7886782" cy="3263721"/>
          </a:xfrm>
          <a:prstGeom prst="rect">
            <a:avLst/>
          </a:prstGeom>
        </p:spPr>
        <p:txBody>
          <a:bodyPr vert="horz" lIns="33276" tIns="16643" rIns="33276" bIns="16643" rtlCol="0">
            <a:normAutofit/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SV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812614" y="4767306"/>
            <a:ext cx="2057266" cy="273812"/>
          </a:xfrm>
          <a:prstGeom prst="rect">
            <a:avLst/>
          </a:prstGeom>
        </p:spPr>
        <p:txBody>
          <a:bodyPr vert="horz" lIns="33276" tIns="16643" rIns="33276" bIns="16643" rtlCol="0" anchor="ctr"/>
          <a:lstStyle>
            <a:lvl1pPr algn="r">
              <a:defRPr lang="es-SV" sz="700" kern="1200" smtClean="0">
                <a:solidFill>
                  <a:srgbClr val="656565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</a:lstStyle>
          <a:p>
            <a:pPr defTabSz="878330"/>
            <a:fld id="{FF439014-E629-42E3-A58B-61A0F1C8CFFE}" type="slidenum">
              <a:rPr lang="en-US" altLang="zh-CN" smtClean="0"/>
              <a:pPr defTabSz="87833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283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  <p:sldLayoutId id="2147483906" r:id="rId12"/>
    <p:sldLayoutId id="2147483907" r:id="rId13"/>
    <p:sldLayoutId id="2147483908" r:id="rId14"/>
    <p:sldLayoutId id="2147483909" r:id="rId15"/>
    <p:sldLayoutId id="2147483910" r:id="rId16"/>
    <p:sldLayoutId id="2147483911" r:id="rId17"/>
    <p:sldLayoutId id="2147483912" r:id="rId18"/>
    <p:sldLayoutId id="2147483913" r:id="rId19"/>
    <p:sldLayoutId id="2147483914" r:id="rId20"/>
    <p:sldLayoutId id="2147483915" r:id="rId21"/>
    <p:sldLayoutId id="2147483916" r:id="rId22"/>
    <p:sldLayoutId id="2147483917" r:id="rId23"/>
    <p:sldLayoutId id="2147483918" r:id="rId24"/>
    <p:sldLayoutId id="2147483919" r:id="rId2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332358" rtl="0" eaLnBrk="1" latinLnBrk="0" hangingPunct="1">
        <a:lnSpc>
          <a:spcPct val="90000"/>
        </a:lnSpc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3126" indent="-83126" algn="l" defTabSz="33235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249275" indent="-83126" algn="l" defTabSz="332358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15437" indent="-83126" algn="l" defTabSz="332358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81616" indent="-83126" algn="l" defTabSz="332358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747787" indent="-83126" algn="l" defTabSz="332358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913960" indent="-83126" algn="l" defTabSz="332358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137" indent="-83126" algn="l" defTabSz="332358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46307" indent="-83126" algn="l" defTabSz="332358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412480" indent="-83126" algn="l" defTabSz="332358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SV"/>
      </a:defPPr>
      <a:lvl1pPr marL="0" algn="l" defTabSz="332358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66193" algn="l" defTabSz="332358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32358" algn="l" defTabSz="332358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498525" algn="l" defTabSz="332358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64701" algn="l" defTabSz="332358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30875" algn="l" defTabSz="332358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997048" algn="l" defTabSz="332358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163222" algn="l" defTabSz="332358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29398" algn="l" defTabSz="332358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09" y="273814"/>
            <a:ext cx="7886782" cy="994057"/>
          </a:xfrm>
          <a:prstGeom prst="rect">
            <a:avLst/>
          </a:prstGeom>
        </p:spPr>
        <p:txBody>
          <a:bodyPr vert="horz" lIns="33353" tIns="16676" rIns="33353" bIns="16676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09" y="1369061"/>
            <a:ext cx="7886782" cy="3263721"/>
          </a:xfrm>
          <a:prstGeom prst="rect">
            <a:avLst/>
          </a:prstGeom>
        </p:spPr>
        <p:txBody>
          <a:bodyPr vert="horz" lIns="33353" tIns="16676" rIns="33353" bIns="16676" rtlCol="0">
            <a:normAutofit/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SV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812614" y="4767306"/>
            <a:ext cx="2057266" cy="273812"/>
          </a:xfrm>
          <a:prstGeom prst="rect">
            <a:avLst/>
          </a:prstGeom>
        </p:spPr>
        <p:txBody>
          <a:bodyPr vert="horz" lIns="33353" tIns="16676" rIns="33353" bIns="16676" rtlCol="0" anchor="ctr"/>
          <a:lstStyle>
            <a:lvl1pPr algn="r">
              <a:defRPr lang="es-SV" sz="700" kern="1200" smtClean="0">
                <a:solidFill>
                  <a:srgbClr val="656565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</a:lstStyle>
          <a:p>
            <a:pPr defTabSz="880427"/>
            <a:fld id="{FF439014-E629-42E3-A58B-61A0F1C8CFFE}" type="slidenum">
              <a:rPr lang="en-US" altLang="zh-CN" smtClean="0"/>
              <a:pPr defTabSz="880427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9033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22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8" r:id="rId8"/>
    <p:sldLayoutId id="2147483929" r:id="rId9"/>
    <p:sldLayoutId id="2147483930" r:id="rId10"/>
    <p:sldLayoutId id="2147483931" r:id="rId11"/>
    <p:sldLayoutId id="2147483932" r:id="rId12"/>
    <p:sldLayoutId id="2147483933" r:id="rId13"/>
    <p:sldLayoutId id="2147483934" r:id="rId14"/>
    <p:sldLayoutId id="2147483935" r:id="rId15"/>
    <p:sldLayoutId id="2147483936" r:id="rId16"/>
    <p:sldLayoutId id="2147483937" r:id="rId17"/>
    <p:sldLayoutId id="2147483938" r:id="rId18"/>
    <p:sldLayoutId id="2147483939" r:id="rId19"/>
    <p:sldLayoutId id="2147483940" r:id="rId20"/>
    <p:sldLayoutId id="2147483941" r:id="rId21"/>
    <p:sldLayoutId id="2147483942" r:id="rId22"/>
    <p:sldLayoutId id="2147483943" r:id="rId23"/>
    <p:sldLayoutId id="2147483944" r:id="rId24"/>
    <p:sldLayoutId id="2147483945" r:id="rId2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333150" rtl="0" eaLnBrk="1" latinLnBrk="0" hangingPunct="1">
        <a:lnSpc>
          <a:spcPct val="90000"/>
        </a:lnSpc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3324" indent="-83324" algn="l" defTabSz="33315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249869" indent="-83324" algn="l" defTabSz="333150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16427" indent="-83324" algn="l" defTabSz="333150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83002" indent="-83324" algn="l" defTabSz="333150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749569" indent="-83324" algn="l" defTabSz="333150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916139" indent="-83324" algn="l" defTabSz="333150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82712" indent="-83324" algn="l" defTabSz="333150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49281" indent="-83324" algn="l" defTabSz="333150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415851" indent="-83324" algn="l" defTabSz="333150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SV"/>
      </a:defPPr>
      <a:lvl1pPr marL="0" algn="l" defTabSz="3331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66589" algn="l" defTabSz="3331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33150" algn="l" defTabSz="3331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499713" algn="l" defTabSz="3331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66286" algn="l" defTabSz="3331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32855" algn="l" defTabSz="3331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999425" algn="l" defTabSz="3331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165996" algn="l" defTabSz="3331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32569" algn="l" defTabSz="3331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09" y="273814"/>
            <a:ext cx="7886782" cy="994057"/>
          </a:xfrm>
          <a:prstGeom prst="rect">
            <a:avLst/>
          </a:prstGeom>
        </p:spPr>
        <p:txBody>
          <a:bodyPr vert="horz" lIns="33437" tIns="16712" rIns="33437" bIns="16712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09" y="1369061"/>
            <a:ext cx="7886782" cy="3263721"/>
          </a:xfrm>
          <a:prstGeom prst="rect">
            <a:avLst/>
          </a:prstGeom>
        </p:spPr>
        <p:txBody>
          <a:bodyPr vert="horz" lIns="33437" tIns="16712" rIns="33437" bIns="16712" rtlCol="0">
            <a:normAutofit/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SV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812614" y="4767306"/>
            <a:ext cx="2057266" cy="273812"/>
          </a:xfrm>
          <a:prstGeom prst="rect">
            <a:avLst/>
          </a:prstGeom>
        </p:spPr>
        <p:txBody>
          <a:bodyPr vert="horz" lIns="33437" tIns="16712" rIns="33437" bIns="16712" rtlCol="0" anchor="ctr"/>
          <a:lstStyle>
            <a:lvl1pPr algn="r">
              <a:defRPr lang="es-SV" sz="700" kern="1200" smtClean="0">
                <a:solidFill>
                  <a:srgbClr val="656565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</a:lstStyle>
          <a:p>
            <a:pPr defTabSz="882719"/>
            <a:fld id="{FF439014-E629-42E3-A58B-61A0F1C8CFFE}" type="slidenum">
              <a:rPr lang="en-US" altLang="zh-CN" smtClean="0"/>
              <a:pPr defTabSz="882719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7489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  <p:sldLayoutId id="2147483958" r:id="rId12"/>
    <p:sldLayoutId id="2147483959" r:id="rId13"/>
    <p:sldLayoutId id="2147483960" r:id="rId14"/>
    <p:sldLayoutId id="2147483961" r:id="rId15"/>
    <p:sldLayoutId id="2147483962" r:id="rId16"/>
    <p:sldLayoutId id="2147483963" r:id="rId17"/>
    <p:sldLayoutId id="2147483964" r:id="rId18"/>
    <p:sldLayoutId id="2147483965" r:id="rId19"/>
    <p:sldLayoutId id="2147483966" r:id="rId20"/>
    <p:sldLayoutId id="2147483967" r:id="rId21"/>
    <p:sldLayoutId id="2147483968" r:id="rId22"/>
    <p:sldLayoutId id="2147483969" r:id="rId23"/>
    <p:sldLayoutId id="2147483970" r:id="rId24"/>
    <p:sldLayoutId id="2147483971" r:id="rId2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334014" rtl="0" eaLnBrk="1" latinLnBrk="0" hangingPunct="1">
        <a:lnSpc>
          <a:spcPct val="90000"/>
        </a:lnSpc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3540" indent="-83540" algn="l" defTabSz="33401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250517" indent="-83540" algn="l" defTabSz="334014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17507" indent="-83540" algn="l" defTabSz="334014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84516" indent="-83540" algn="l" defTabSz="334014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751521" indent="-83540" algn="l" defTabSz="334014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918526" indent="-83540" algn="l" defTabSz="334014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85532" indent="-83540" algn="l" defTabSz="334014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52533" indent="-83540" algn="l" defTabSz="334014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419536" indent="-83540" algn="l" defTabSz="334014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SV"/>
      </a:defPPr>
      <a:lvl1pPr marL="0" algn="l" defTabSz="334014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67021" algn="l" defTabSz="334014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34014" algn="l" defTabSz="334014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01011" algn="l" defTabSz="334014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68020" algn="l" defTabSz="334014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35023" algn="l" defTabSz="334014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02028" algn="l" defTabSz="334014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169032" algn="l" defTabSz="334014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36038" algn="l" defTabSz="334014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09" y="273814"/>
            <a:ext cx="7886782" cy="994057"/>
          </a:xfrm>
          <a:prstGeom prst="rect">
            <a:avLst/>
          </a:prstGeom>
        </p:spPr>
        <p:txBody>
          <a:bodyPr vert="horz" lIns="33528" tIns="16751" rIns="33528" bIns="16751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09" y="1369061"/>
            <a:ext cx="7886782" cy="3263721"/>
          </a:xfrm>
          <a:prstGeom prst="rect">
            <a:avLst/>
          </a:prstGeom>
        </p:spPr>
        <p:txBody>
          <a:bodyPr vert="horz" lIns="33528" tIns="16751" rIns="33528" bIns="16751" rtlCol="0">
            <a:normAutofit/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SV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812614" y="4767306"/>
            <a:ext cx="2057266" cy="273812"/>
          </a:xfrm>
          <a:prstGeom prst="rect">
            <a:avLst/>
          </a:prstGeom>
        </p:spPr>
        <p:txBody>
          <a:bodyPr vert="horz" lIns="33528" tIns="16751" rIns="33528" bIns="16751" rtlCol="0" anchor="ctr"/>
          <a:lstStyle>
            <a:lvl1pPr algn="r">
              <a:defRPr lang="es-SV" sz="700" kern="1200" smtClean="0">
                <a:solidFill>
                  <a:srgbClr val="656565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</a:lstStyle>
          <a:p>
            <a:pPr defTabSz="885212"/>
            <a:fld id="{FF439014-E629-42E3-A58B-61A0F1C8CFFE}" type="slidenum">
              <a:rPr lang="en-US" altLang="zh-CN" smtClean="0"/>
              <a:pPr defTabSz="885212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0863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  <p:sldLayoutId id="2147483984" r:id="rId12"/>
    <p:sldLayoutId id="2147483985" r:id="rId13"/>
    <p:sldLayoutId id="2147483986" r:id="rId14"/>
    <p:sldLayoutId id="2147483987" r:id="rId15"/>
    <p:sldLayoutId id="2147483988" r:id="rId16"/>
    <p:sldLayoutId id="2147483989" r:id="rId17"/>
    <p:sldLayoutId id="2147483990" r:id="rId18"/>
    <p:sldLayoutId id="2147483991" r:id="rId19"/>
    <p:sldLayoutId id="2147483992" r:id="rId20"/>
    <p:sldLayoutId id="2147483993" r:id="rId21"/>
    <p:sldLayoutId id="2147483994" r:id="rId22"/>
    <p:sldLayoutId id="2147483995" r:id="rId23"/>
    <p:sldLayoutId id="2147483996" r:id="rId24"/>
    <p:sldLayoutId id="2147483997" r:id="rId2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334950" rtl="0" eaLnBrk="1" latinLnBrk="0" hangingPunct="1">
        <a:lnSpc>
          <a:spcPct val="90000"/>
        </a:lnSpc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3774" indent="-83774" algn="l" defTabSz="33495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251220" indent="-83774" algn="l" defTabSz="334950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18686" indent="-83774" algn="l" defTabSz="334950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86167" indent="-83774" algn="l" defTabSz="334950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753640" indent="-83774" algn="l" defTabSz="334950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921117" indent="-83774" algn="l" defTabSz="334950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88595" indent="-83774" algn="l" defTabSz="334950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56068" indent="-83774" algn="l" defTabSz="334950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423541" indent="-83774" algn="l" defTabSz="334950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SV"/>
      </a:defPPr>
      <a:lvl1pPr marL="0" algn="l" defTabSz="3349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67489" algn="l" defTabSz="3349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34950" algn="l" defTabSz="3349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02426" algn="l" defTabSz="3349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69905" algn="l" defTabSz="3349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37377" algn="l" defTabSz="3349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04854" algn="l" defTabSz="3349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172330" algn="l" defTabSz="3349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39807" algn="l" defTabSz="3349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09" y="273814"/>
            <a:ext cx="7886782" cy="994057"/>
          </a:xfrm>
          <a:prstGeom prst="rect">
            <a:avLst/>
          </a:prstGeom>
        </p:spPr>
        <p:txBody>
          <a:bodyPr vert="horz" lIns="33626" tIns="16793" rIns="33626" bIns="16793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09" y="1369061"/>
            <a:ext cx="7886782" cy="3263721"/>
          </a:xfrm>
          <a:prstGeom prst="rect">
            <a:avLst/>
          </a:prstGeom>
        </p:spPr>
        <p:txBody>
          <a:bodyPr vert="horz" lIns="33626" tIns="16793" rIns="33626" bIns="16793" rtlCol="0">
            <a:normAutofit/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SV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812614" y="4767306"/>
            <a:ext cx="2057266" cy="273812"/>
          </a:xfrm>
          <a:prstGeom prst="rect">
            <a:avLst/>
          </a:prstGeom>
        </p:spPr>
        <p:txBody>
          <a:bodyPr vert="horz" lIns="33626" tIns="16793" rIns="33626" bIns="16793" rtlCol="0" anchor="ctr"/>
          <a:lstStyle>
            <a:lvl1pPr algn="r">
              <a:defRPr lang="es-SV" sz="700" kern="1200" smtClean="0">
                <a:solidFill>
                  <a:srgbClr val="656565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</a:lstStyle>
          <a:p>
            <a:pPr defTabSz="887900"/>
            <a:fld id="{FF439014-E629-42E3-A58B-61A0F1C8CFFE}" type="slidenum">
              <a:rPr lang="en-US" altLang="zh-CN" smtClean="0"/>
              <a:pPr defTabSz="88790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4296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9" r:id="rId1"/>
    <p:sldLayoutId id="2147484000" r:id="rId2"/>
    <p:sldLayoutId id="2147484001" r:id="rId3"/>
    <p:sldLayoutId id="2147484002" r:id="rId4"/>
    <p:sldLayoutId id="2147484003" r:id="rId5"/>
    <p:sldLayoutId id="2147484004" r:id="rId6"/>
    <p:sldLayoutId id="2147484005" r:id="rId7"/>
    <p:sldLayoutId id="2147484006" r:id="rId8"/>
    <p:sldLayoutId id="2147484007" r:id="rId9"/>
    <p:sldLayoutId id="2147484008" r:id="rId10"/>
    <p:sldLayoutId id="2147484009" r:id="rId11"/>
    <p:sldLayoutId id="2147484010" r:id="rId12"/>
    <p:sldLayoutId id="2147484011" r:id="rId13"/>
    <p:sldLayoutId id="2147484012" r:id="rId14"/>
    <p:sldLayoutId id="2147484013" r:id="rId15"/>
    <p:sldLayoutId id="2147484014" r:id="rId16"/>
    <p:sldLayoutId id="2147484015" r:id="rId17"/>
    <p:sldLayoutId id="2147484016" r:id="rId18"/>
    <p:sldLayoutId id="2147484017" r:id="rId19"/>
    <p:sldLayoutId id="2147484018" r:id="rId20"/>
    <p:sldLayoutId id="2147484019" r:id="rId21"/>
    <p:sldLayoutId id="2147484020" r:id="rId22"/>
    <p:sldLayoutId id="2147484021" r:id="rId23"/>
    <p:sldLayoutId id="2147484022" r:id="rId24"/>
    <p:sldLayoutId id="2147484023" r:id="rId25"/>
    <p:sldLayoutId id="2147484258" r:id="rId26"/>
    <p:sldLayoutId id="2147484268" r:id="rId2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335970" rtl="0" eaLnBrk="1" latinLnBrk="0" hangingPunct="1">
        <a:lnSpc>
          <a:spcPct val="90000"/>
        </a:lnSpc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4026" indent="-84026" algn="l" defTabSz="33597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251976" indent="-84026" algn="l" defTabSz="335970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19960" indent="-84026" algn="l" defTabSz="335970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87946" indent="-84026" algn="l" defTabSz="335970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755930" indent="-84026" algn="l" defTabSz="335970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923917" indent="-84026" algn="l" defTabSz="335970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91902" indent="-84026" algn="l" defTabSz="335970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59885" indent="-84026" algn="l" defTabSz="335970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427867" indent="-84026" algn="l" defTabSz="335970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SV"/>
      </a:defPPr>
      <a:lvl1pPr marL="0" algn="l" defTabSz="33597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67993" algn="l" defTabSz="33597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35970" algn="l" defTabSz="33597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03952" algn="l" defTabSz="33597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71939" algn="l" defTabSz="33597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39923" algn="l" defTabSz="33597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07906" algn="l" defTabSz="33597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175893" algn="l" defTabSz="33597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43879" algn="l" defTabSz="33597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09" y="273814"/>
            <a:ext cx="7886782" cy="994057"/>
          </a:xfrm>
          <a:prstGeom prst="rect">
            <a:avLst/>
          </a:prstGeom>
        </p:spPr>
        <p:txBody>
          <a:bodyPr vert="horz" lIns="32961" tIns="16508" rIns="32961" bIns="16508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09" y="1369061"/>
            <a:ext cx="7886782" cy="3263721"/>
          </a:xfrm>
          <a:prstGeom prst="rect">
            <a:avLst/>
          </a:prstGeom>
        </p:spPr>
        <p:txBody>
          <a:bodyPr vert="horz" lIns="32961" tIns="16508" rIns="32961" bIns="16508" rtlCol="0">
            <a:normAutofit/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SV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812614" y="4767306"/>
            <a:ext cx="2057266" cy="273812"/>
          </a:xfrm>
          <a:prstGeom prst="rect">
            <a:avLst/>
          </a:prstGeom>
        </p:spPr>
        <p:txBody>
          <a:bodyPr vert="horz" lIns="32961" tIns="16508" rIns="32961" bIns="16508" rtlCol="0" anchor="ctr"/>
          <a:lstStyle>
            <a:lvl1pPr algn="r">
              <a:defRPr lang="es-SV" sz="700" kern="1200" smtClean="0">
                <a:solidFill>
                  <a:srgbClr val="656565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</a:lstStyle>
          <a:p>
            <a:pPr defTabSz="869808"/>
            <a:fld id="{FF439014-E629-42E3-A58B-61A0F1C8CFFE}" type="slidenum">
              <a:rPr lang="en-US" altLang="zh-CN" smtClean="0"/>
              <a:pPr defTabSz="869808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4572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5" r:id="rId1"/>
    <p:sldLayoutId id="2147484026" r:id="rId2"/>
    <p:sldLayoutId id="2147484027" r:id="rId3"/>
    <p:sldLayoutId id="2147484028" r:id="rId4"/>
    <p:sldLayoutId id="2147484029" r:id="rId5"/>
    <p:sldLayoutId id="2147484031" r:id="rId6"/>
    <p:sldLayoutId id="2147484032" r:id="rId7"/>
    <p:sldLayoutId id="2147484033" r:id="rId8"/>
    <p:sldLayoutId id="2147484034" r:id="rId9"/>
    <p:sldLayoutId id="2147484035" r:id="rId10"/>
    <p:sldLayoutId id="2147484036" r:id="rId11"/>
    <p:sldLayoutId id="2147484037" r:id="rId12"/>
    <p:sldLayoutId id="2147484038" r:id="rId13"/>
    <p:sldLayoutId id="2147484039" r:id="rId14"/>
    <p:sldLayoutId id="2147484040" r:id="rId15"/>
    <p:sldLayoutId id="2147484041" r:id="rId16"/>
    <p:sldLayoutId id="2147484042" r:id="rId17"/>
    <p:sldLayoutId id="2147484043" r:id="rId18"/>
    <p:sldLayoutId id="2147484044" r:id="rId19"/>
    <p:sldLayoutId id="2147484045" r:id="rId20"/>
    <p:sldLayoutId id="2147484046" r:id="rId21"/>
    <p:sldLayoutId id="2147484047" r:id="rId22"/>
    <p:sldLayoutId id="2147484048" r:id="rId23"/>
    <p:sldLayoutId id="2147484049" r:id="rId2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329125" rtl="0" eaLnBrk="1" latinLnBrk="0" hangingPunct="1">
        <a:lnSpc>
          <a:spcPct val="90000"/>
        </a:lnSpc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316" indent="-82316" algn="l" defTabSz="32912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246845" indent="-82316" algn="l" defTabSz="329125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11401" indent="-82316" algn="l" defTabSz="329125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75967" indent="-82316" algn="l" defTabSz="329125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740526" indent="-82316" algn="l" defTabSz="329125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905089" indent="-82316" algn="l" defTabSz="329125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69655" indent="-82316" algn="l" defTabSz="329125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34212" indent="-82316" algn="l" defTabSz="329125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98771" indent="-82316" algn="l" defTabSz="329125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SV"/>
      </a:defPPr>
      <a:lvl1pPr marL="0" algn="l" defTabSz="329125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64573" algn="l" defTabSz="329125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29125" algn="l" defTabSz="329125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493683" algn="l" defTabSz="329125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58246" algn="l" defTabSz="329125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22810" algn="l" defTabSz="329125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987371" algn="l" defTabSz="329125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151932" algn="l" defTabSz="329125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16496" algn="l" defTabSz="329125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09" y="273814"/>
            <a:ext cx="7886782" cy="994057"/>
          </a:xfrm>
          <a:prstGeom prst="rect">
            <a:avLst/>
          </a:prstGeom>
        </p:spPr>
        <p:txBody>
          <a:bodyPr vert="horz" lIns="33038" tIns="16541" rIns="33038" bIns="16541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09" y="1369061"/>
            <a:ext cx="7886782" cy="3263721"/>
          </a:xfrm>
          <a:prstGeom prst="rect">
            <a:avLst/>
          </a:prstGeom>
        </p:spPr>
        <p:txBody>
          <a:bodyPr vert="horz" lIns="33038" tIns="16541" rIns="33038" bIns="16541" rtlCol="0">
            <a:normAutofit/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SV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812614" y="4767306"/>
            <a:ext cx="2057266" cy="273812"/>
          </a:xfrm>
          <a:prstGeom prst="rect">
            <a:avLst/>
          </a:prstGeom>
        </p:spPr>
        <p:txBody>
          <a:bodyPr vert="horz" lIns="33038" tIns="16541" rIns="33038" bIns="16541" rtlCol="0" anchor="ctr"/>
          <a:lstStyle>
            <a:lvl1pPr algn="r">
              <a:defRPr lang="es-SV" sz="700" kern="1200" smtClean="0">
                <a:solidFill>
                  <a:srgbClr val="656565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</a:lstStyle>
          <a:p>
            <a:pPr defTabSz="871887"/>
            <a:fld id="{FF439014-E629-42E3-A58B-61A0F1C8CFFE}" type="slidenum">
              <a:rPr lang="en-US" altLang="zh-CN" smtClean="0"/>
              <a:pPr defTabSz="871887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1979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1" r:id="rId1"/>
    <p:sldLayoutId id="2147484052" r:id="rId2"/>
    <p:sldLayoutId id="2147484053" r:id="rId3"/>
    <p:sldLayoutId id="2147484054" r:id="rId4"/>
    <p:sldLayoutId id="2147484055" r:id="rId5"/>
    <p:sldLayoutId id="2147484056" r:id="rId6"/>
    <p:sldLayoutId id="2147484057" r:id="rId7"/>
    <p:sldLayoutId id="2147484058" r:id="rId8"/>
    <p:sldLayoutId id="2147484059" r:id="rId9"/>
    <p:sldLayoutId id="2147484060" r:id="rId10"/>
    <p:sldLayoutId id="2147484061" r:id="rId11"/>
    <p:sldLayoutId id="2147484062" r:id="rId12"/>
    <p:sldLayoutId id="2147484063" r:id="rId13"/>
    <p:sldLayoutId id="2147484064" r:id="rId14"/>
    <p:sldLayoutId id="2147484065" r:id="rId15"/>
    <p:sldLayoutId id="2147484066" r:id="rId16"/>
    <p:sldLayoutId id="2147484067" r:id="rId17"/>
    <p:sldLayoutId id="2147484069" r:id="rId18"/>
    <p:sldLayoutId id="2147484070" r:id="rId19"/>
    <p:sldLayoutId id="2147484071" r:id="rId20"/>
    <p:sldLayoutId id="2147484072" r:id="rId21"/>
    <p:sldLayoutId id="2147484073" r:id="rId22"/>
    <p:sldLayoutId id="2147484074" r:id="rId23"/>
    <p:sldLayoutId id="2147484075" r:id="rId2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329911" rtl="0" eaLnBrk="1" latinLnBrk="0" hangingPunct="1">
        <a:lnSpc>
          <a:spcPct val="90000"/>
        </a:lnSpc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514" indent="-82514" algn="l" defTabSz="32991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247439" indent="-82514" algn="l" defTabSz="329911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12380" indent="-82514" algn="l" defTabSz="329911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77342" indent="-82514" algn="l" defTabSz="329911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742296" indent="-82514" algn="l" defTabSz="329911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907248" indent="-82514" algn="l" defTabSz="329911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72207" indent="-82514" algn="l" defTabSz="329911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37157" indent="-82514" algn="l" defTabSz="329911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402109" indent="-82514" algn="l" defTabSz="329911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SV"/>
      </a:defPPr>
      <a:lvl1pPr marL="0" algn="l" defTabSz="329911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64969" algn="l" defTabSz="329911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29911" algn="l" defTabSz="329911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494860" algn="l" defTabSz="329911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59819" algn="l" defTabSz="329911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24773" algn="l" defTabSz="329911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989726" algn="l" defTabSz="329911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154682" algn="l" defTabSz="329911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19637" algn="l" defTabSz="329911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09" y="273814"/>
            <a:ext cx="7886782" cy="994057"/>
          </a:xfrm>
          <a:prstGeom prst="rect">
            <a:avLst/>
          </a:prstGeom>
        </p:spPr>
        <p:txBody>
          <a:bodyPr vert="horz" lIns="33745" tIns="16844" rIns="33745" bIns="16844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09" y="1369061"/>
            <a:ext cx="7886782" cy="3263721"/>
          </a:xfrm>
          <a:prstGeom prst="rect">
            <a:avLst/>
          </a:prstGeom>
        </p:spPr>
        <p:txBody>
          <a:bodyPr vert="horz" lIns="33745" tIns="16844" rIns="33745" bIns="16844" rtlCol="0">
            <a:normAutofit/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SV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812614" y="4767306"/>
            <a:ext cx="2057266" cy="273812"/>
          </a:xfrm>
          <a:prstGeom prst="rect">
            <a:avLst/>
          </a:prstGeom>
        </p:spPr>
        <p:txBody>
          <a:bodyPr vert="horz" lIns="33745" tIns="16844" rIns="33745" bIns="16844" rtlCol="0" anchor="ctr"/>
          <a:lstStyle>
            <a:lvl1pPr algn="r">
              <a:defRPr lang="es-SV" sz="700" kern="1200" smtClean="0">
                <a:solidFill>
                  <a:srgbClr val="656565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</a:lstStyle>
          <a:p>
            <a:pPr defTabSz="891177"/>
            <a:fld id="{FF439014-E629-42E3-A58B-61A0F1C8CFFE}" type="slidenum">
              <a:rPr lang="en-US" altLang="zh-CN" smtClean="0"/>
              <a:pPr defTabSz="891177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5711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  <p:sldLayoutId id="2147484083" r:id="rId7"/>
    <p:sldLayoutId id="2147484084" r:id="rId8"/>
    <p:sldLayoutId id="2147484085" r:id="rId9"/>
    <p:sldLayoutId id="2147484086" r:id="rId10"/>
    <p:sldLayoutId id="2147484087" r:id="rId11"/>
    <p:sldLayoutId id="2147484088" r:id="rId12"/>
    <p:sldLayoutId id="2147484089" r:id="rId13"/>
    <p:sldLayoutId id="2147484090" r:id="rId14"/>
    <p:sldLayoutId id="2147484091" r:id="rId15"/>
    <p:sldLayoutId id="2147484092" r:id="rId16"/>
    <p:sldLayoutId id="2147484093" r:id="rId17"/>
    <p:sldLayoutId id="2147484094" r:id="rId18"/>
    <p:sldLayoutId id="2147484095" r:id="rId19"/>
    <p:sldLayoutId id="2147484096" r:id="rId20"/>
    <p:sldLayoutId id="2147484097" r:id="rId21"/>
    <p:sldLayoutId id="2147484098" r:id="rId22"/>
    <p:sldLayoutId id="2147484099" r:id="rId23"/>
    <p:sldLayoutId id="2147484100" r:id="rId24"/>
    <p:sldLayoutId id="2147484101" r:id="rId2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337211" rtl="0" eaLnBrk="1" latinLnBrk="0" hangingPunct="1">
        <a:lnSpc>
          <a:spcPct val="90000"/>
        </a:lnSpc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4332" indent="-84332" algn="l" defTabSz="33721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252910" indent="-84332" algn="l" defTabSz="337211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21507" indent="-84332" algn="l" defTabSz="337211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90117" indent="-84332" algn="l" defTabSz="337211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758718" indent="-84332" algn="l" defTabSz="337211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927328" indent="-84332" algn="l" defTabSz="337211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95931" indent="-84332" algn="l" defTabSz="337211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64533" indent="-84332" algn="l" defTabSz="337211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433138" indent="-84332" algn="l" defTabSz="337211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SV"/>
      </a:defPPr>
      <a:lvl1pPr marL="0" algn="l" defTabSz="337211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68605" algn="l" defTabSz="337211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37211" algn="l" defTabSz="337211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05811" algn="l" defTabSz="337211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74420" algn="l" defTabSz="337211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43024" algn="l" defTabSz="337211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11628" algn="l" defTabSz="337211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180232" algn="l" defTabSz="337211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48837" algn="l" defTabSz="337211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09" y="273814"/>
            <a:ext cx="7886782" cy="994057"/>
          </a:xfrm>
          <a:prstGeom prst="rect">
            <a:avLst/>
          </a:prstGeom>
        </p:spPr>
        <p:txBody>
          <a:bodyPr vert="horz" lIns="33864" tIns="16904" rIns="33864" bIns="16904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09" y="1369061"/>
            <a:ext cx="7886782" cy="3263721"/>
          </a:xfrm>
          <a:prstGeom prst="rect">
            <a:avLst/>
          </a:prstGeom>
        </p:spPr>
        <p:txBody>
          <a:bodyPr vert="horz" lIns="33864" tIns="16904" rIns="33864" bIns="16904" rtlCol="0">
            <a:normAutofit/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SV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812614" y="4767306"/>
            <a:ext cx="2057266" cy="273812"/>
          </a:xfrm>
          <a:prstGeom prst="rect">
            <a:avLst/>
          </a:prstGeom>
        </p:spPr>
        <p:txBody>
          <a:bodyPr vert="horz" lIns="33864" tIns="16904" rIns="33864" bIns="16904" rtlCol="0" anchor="ctr"/>
          <a:lstStyle>
            <a:lvl1pPr algn="r">
              <a:defRPr lang="es-SV" sz="700" kern="1200" smtClean="0">
                <a:solidFill>
                  <a:srgbClr val="656565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</a:lstStyle>
          <a:p>
            <a:pPr defTabSz="894467"/>
            <a:fld id="{FF439014-E629-42E3-A58B-61A0F1C8CFFE}" type="slidenum">
              <a:rPr lang="en-US" altLang="zh-CN" smtClean="0"/>
              <a:pPr defTabSz="894467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1716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3" r:id="rId1"/>
    <p:sldLayoutId id="2147484104" r:id="rId2"/>
    <p:sldLayoutId id="2147484105" r:id="rId3"/>
    <p:sldLayoutId id="2147484106" r:id="rId4"/>
    <p:sldLayoutId id="2147484107" r:id="rId5"/>
    <p:sldLayoutId id="2147484108" r:id="rId6"/>
    <p:sldLayoutId id="2147484109" r:id="rId7"/>
    <p:sldLayoutId id="2147484110" r:id="rId8"/>
    <p:sldLayoutId id="2147484111" r:id="rId9"/>
    <p:sldLayoutId id="2147484112" r:id="rId10"/>
    <p:sldLayoutId id="2147484113" r:id="rId11"/>
    <p:sldLayoutId id="2147484114" r:id="rId12"/>
    <p:sldLayoutId id="2147484115" r:id="rId13"/>
    <p:sldLayoutId id="2147484116" r:id="rId14"/>
    <p:sldLayoutId id="2147484117" r:id="rId15"/>
    <p:sldLayoutId id="2147484118" r:id="rId16"/>
    <p:sldLayoutId id="2147484119" r:id="rId17"/>
    <p:sldLayoutId id="2147484120" r:id="rId18"/>
    <p:sldLayoutId id="2147484121" r:id="rId19"/>
    <p:sldLayoutId id="2147484122" r:id="rId20"/>
    <p:sldLayoutId id="2147484123" r:id="rId21"/>
    <p:sldLayoutId id="2147484124" r:id="rId22"/>
    <p:sldLayoutId id="2147484125" r:id="rId23"/>
    <p:sldLayoutId id="2147484126" r:id="rId24"/>
    <p:sldLayoutId id="2147484127" r:id="rId25"/>
    <p:sldLayoutId id="2147484206" r:id="rId26"/>
    <p:sldLayoutId id="2147484207" r:id="rId27"/>
    <p:sldLayoutId id="2147484208" r:id="rId28"/>
    <p:sldLayoutId id="2147484209" r:id="rId29"/>
    <p:sldLayoutId id="2147484210" r:id="rId30"/>
    <p:sldLayoutId id="2147484211" r:id="rId3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338453" rtl="0" eaLnBrk="1" latinLnBrk="0" hangingPunct="1">
        <a:lnSpc>
          <a:spcPct val="90000"/>
        </a:lnSpc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4638" indent="-84638" algn="l" defTabSz="33845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253845" indent="-84638" algn="l" defTabSz="338453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23063" indent="-84638" algn="l" defTabSz="338453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92293" indent="-84638" algn="l" defTabSz="338453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761523" indent="-84638" algn="l" defTabSz="338453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930748" indent="-84638" algn="l" defTabSz="338453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99975" indent="-84638" algn="l" defTabSz="338453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69200" indent="-84638" algn="l" defTabSz="338453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438427" indent="-84638" algn="l" defTabSz="338453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SV"/>
      </a:defPPr>
      <a:lvl1pPr marL="0" algn="l" defTabSz="338453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69221" algn="l" defTabSz="338453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38453" algn="l" defTabSz="338453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07681" algn="l" defTabSz="338453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76911" algn="l" defTabSz="338453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46136" algn="l" defTabSz="338453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15359" algn="l" defTabSz="338453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184586" algn="l" defTabSz="338453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53815" algn="l" defTabSz="338453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09" y="273814"/>
            <a:ext cx="7886782" cy="994057"/>
          </a:xfrm>
          <a:prstGeom prst="rect">
            <a:avLst/>
          </a:prstGeom>
        </p:spPr>
        <p:txBody>
          <a:bodyPr vert="horz" lIns="33990" tIns="16976" rIns="33990" bIns="16976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09" y="1369061"/>
            <a:ext cx="7886782" cy="3263721"/>
          </a:xfrm>
          <a:prstGeom prst="rect">
            <a:avLst/>
          </a:prstGeom>
        </p:spPr>
        <p:txBody>
          <a:bodyPr vert="horz" lIns="33990" tIns="16976" rIns="33990" bIns="16976" rtlCol="0">
            <a:normAutofit/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SV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812614" y="4767306"/>
            <a:ext cx="2057266" cy="273812"/>
          </a:xfrm>
          <a:prstGeom prst="rect">
            <a:avLst/>
          </a:prstGeom>
        </p:spPr>
        <p:txBody>
          <a:bodyPr vert="horz" lIns="33990" tIns="16976" rIns="33990" bIns="16976" rtlCol="0" anchor="ctr"/>
          <a:lstStyle>
            <a:lvl1pPr algn="r">
              <a:defRPr lang="es-SV" sz="700" kern="1200" smtClean="0">
                <a:solidFill>
                  <a:srgbClr val="656565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</a:lstStyle>
          <a:p>
            <a:pPr defTabSz="897962"/>
            <a:fld id="{FF439014-E629-42E3-A58B-61A0F1C8CFFE}" type="slidenum">
              <a:rPr lang="en-US" altLang="zh-CN" smtClean="0"/>
              <a:pPr defTabSz="897962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6673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9" r:id="rId1"/>
    <p:sldLayoutId id="2147484130" r:id="rId2"/>
    <p:sldLayoutId id="2147484131" r:id="rId3"/>
    <p:sldLayoutId id="2147484132" r:id="rId4"/>
    <p:sldLayoutId id="2147484133" r:id="rId5"/>
    <p:sldLayoutId id="2147484134" r:id="rId6"/>
    <p:sldLayoutId id="2147484135" r:id="rId7"/>
    <p:sldLayoutId id="2147484136" r:id="rId8"/>
    <p:sldLayoutId id="2147484137" r:id="rId9"/>
    <p:sldLayoutId id="2147484138" r:id="rId10"/>
    <p:sldLayoutId id="2147484139" r:id="rId11"/>
    <p:sldLayoutId id="2147484140" r:id="rId12"/>
    <p:sldLayoutId id="2147484141" r:id="rId13"/>
    <p:sldLayoutId id="2147484142" r:id="rId14"/>
    <p:sldLayoutId id="2147484143" r:id="rId15"/>
    <p:sldLayoutId id="2147484144" r:id="rId16"/>
    <p:sldLayoutId id="2147484145" r:id="rId17"/>
    <p:sldLayoutId id="2147484146" r:id="rId18"/>
    <p:sldLayoutId id="2147484147" r:id="rId19"/>
    <p:sldLayoutId id="2147484148" r:id="rId20"/>
    <p:sldLayoutId id="2147484149" r:id="rId21"/>
    <p:sldLayoutId id="2147484150" r:id="rId22"/>
    <p:sldLayoutId id="2147484151" r:id="rId23"/>
    <p:sldLayoutId id="2147484152" r:id="rId24"/>
    <p:sldLayoutId id="2147484153" r:id="rId2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339775" rtl="0" eaLnBrk="1" latinLnBrk="0" hangingPunct="1">
        <a:lnSpc>
          <a:spcPct val="90000"/>
        </a:lnSpc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4962" indent="-84962" algn="l" defTabSz="33977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254835" indent="-84962" algn="l" defTabSz="339775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24719" indent="-84962" algn="l" defTabSz="339775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94612" indent="-84962" algn="l" defTabSz="339775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764495" indent="-84962" algn="l" defTabSz="339775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934385" indent="-84962" algn="l" defTabSz="339775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104275" indent="-84962" algn="l" defTabSz="339775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74161" indent="-84962" algn="l" defTabSz="339775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444049" indent="-84962" algn="l" defTabSz="339775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SV"/>
      </a:defPPr>
      <a:lvl1pPr marL="0" algn="l" defTabSz="339775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69887" algn="l" defTabSz="339775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39775" algn="l" defTabSz="339775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09663" algn="l" defTabSz="339775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79557" algn="l" defTabSz="339775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49441" algn="l" defTabSz="339775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19327" algn="l" defTabSz="339775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189216" algn="l" defTabSz="339775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59107" algn="l" defTabSz="339775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09" y="273814"/>
            <a:ext cx="7886782" cy="994057"/>
          </a:xfrm>
          <a:prstGeom prst="rect">
            <a:avLst/>
          </a:prstGeom>
        </p:spPr>
        <p:txBody>
          <a:bodyPr vert="horz" lIns="32912" tIns="16487" rIns="32912" bIns="16487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09" y="1369061"/>
            <a:ext cx="7886782" cy="3263721"/>
          </a:xfrm>
          <a:prstGeom prst="rect">
            <a:avLst/>
          </a:prstGeom>
        </p:spPr>
        <p:txBody>
          <a:bodyPr vert="horz" lIns="32912" tIns="16487" rIns="32912" bIns="16487" rtlCol="0">
            <a:normAutofit/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SV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812614" y="4767306"/>
            <a:ext cx="2057266" cy="273812"/>
          </a:xfrm>
          <a:prstGeom prst="rect">
            <a:avLst/>
          </a:prstGeom>
        </p:spPr>
        <p:txBody>
          <a:bodyPr vert="horz" lIns="32912" tIns="16487" rIns="32912" bIns="16487" rtlCol="0" anchor="ctr"/>
          <a:lstStyle>
            <a:lvl1pPr algn="r">
              <a:defRPr lang="es-SV" sz="700" kern="1200" smtClean="0">
                <a:solidFill>
                  <a:srgbClr val="656565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</a:lstStyle>
          <a:p>
            <a:pPr defTabSz="868492"/>
            <a:fld id="{FF439014-E629-42E3-A58B-61A0F1C8CFFE}" type="slidenum">
              <a:rPr lang="en-US" altLang="zh-CN" smtClean="0"/>
              <a:pPr defTabSz="868492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3053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328628" rtl="0" eaLnBrk="1" latinLnBrk="0" hangingPunct="1">
        <a:lnSpc>
          <a:spcPct val="90000"/>
        </a:lnSpc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190" indent="-82190" algn="l" defTabSz="32862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246468" indent="-82190" algn="l" defTabSz="328628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10778" indent="-82190" algn="l" defTabSz="328628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75092" indent="-82190" algn="l" defTabSz="328628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739405" indent="-82190" algn="l" defTabSz="328628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903717" indent="-82190" algn="l" defTabSz="328628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68032" indent="-82190" algn="l" defTabSz="328628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32343" indent="-82190" algn="l" defTabSz="328628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96650" indent="-82190" algn="l" defTabSz="328628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SV"/>
      </a:defPPr>
      <a:lvl1pPr marL="0" algn="l" defTabSz="328628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64321" algn="l" defTabSz="328628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28628" algn="l" defTabSz="328628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492934" algn="l" defTabSz="328628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57248" algn="l" defTabSz="328628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21564" algn="l" defTabSz="328628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985873" algn="l" defTabSz="328628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150187" algn="l" defTabSz="328628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14501" algn="l" defTabSz="328628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09" y="273814"/>
            <a:ext cx="7886782" cy="994057"/>
          </a:xfrm>
          <a:prstGeom prst="rect">
            <a:avLst/>
          </a:prstGeom>
        </p:spPr>
        <p:txBody>
          <a:bodyPr vert="horz" lIns="34130" tIns="17056" rIns="34130" bIns="17056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09" y="1369061"/>
            <a:ext cx="7886782" cy="3263721"/>
          </a:xfrm>
          <a:prstGeom prst="rect">
            <a:avLst/>
          </a:prstGeom>
        </p:spPr>
        <p:txBody>
          <a:bodyPr vert="horz" lIns="34130" tIns="17056" rIns="34130" bIns="17056" rtlCol="0">
            <a:normAutofit/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SV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812614" y="4767306"/>
            <a:ext cx="2057266" cy="273812"/>
          </a:xfrm>
          <a:prstGeom prst="rect">
            <a:avLst/>
          </a:prstGeom>
        </p:spPr>
        <p:txBody>
          <a:bodyPr vert="horz" lIns="34130" tIns="17056" rIns="34130" bIns="17056" rtlCol="0" anchor="ctr"/>
          <a:lstStyle>
            <a:lvl1pPr algn="r">
              <a:defRPr lang="es-SV" sz="700" kern="1200" smtClean="0">
                <a:solidFill>
                  <a:srgbClr val="656565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</a:lstStyle>
          <a:p>
            <a:pPr defTabSz="901862"/>
            <a:fld id="{FF439014-E629-42E3-A58B-61A0F1C8CFFE}" type="slidenum">
              <a:rPr lang="en-US" altLang="zh-CN" smtClean="0"/>
              <a:pPr defTabSz="901862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4809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5" r:id="rId1"/>
    <p:sldLayoutId id="2147484156" r:id="rId2"/>
    <p:sldLayoutId id="2147484157" r:id="rId3"/>
    <p:sldLayoutId id="2147484158" r:id="rId4"/>
    <p:sldLayoutId id="2147484159" r:id="rId5"/>
    <p:sldLayoutId id="2147484160" r:id="rId6"/>
    <p:sldLayoutId id="2147484161" r:id="rId7"/>
    <p:sldLayoutId id="2147484162" r:id="rId8"/>
    <p:sldLayoutId id="2147484163" r:id="rId9"/>
    <p:sldLayoutId id="2147484164" r:id="rId10"/>
    <p:sldLayoutId id="2147484165" r:id="rId11"/>
    <p:sldLayoutId id="2147484166" r:id="rId12"/>
    <p:sldLayoutId id="2147484167" r:id="rId13"/>
    <p:sldLayoutId id="2147484168" r:id="rId14"/>
    <p:sldLayoutId id="2147484169" r:id="rId15"/>
    <p:sldLayoutId id="2147484170" r:id="rId16"/>
    <p:sldLayoutId id="2147484171" r:id="rId17"/>
    <p:sldLayoutId id="2147484172" r:id="rId18"/>
    <p:sldLayoutId id="2147484173" r:id="rId19"/>
    <p:sldLayoutId id="2147484174" r:id="rId20"/>
    <p:sldLayoutId id="2147484175" r:id="rId21"/>
    <p:sldLayoutId id="2147484176" r:id="rId22"/>
    <p:sldLayoutId id="2147484177" r:id="rId23"/>
    <p:sldLayoutId id="2147484178" r:id="rId24"/>
    <p:sldLayoutId id="2147484179" r:id="rId25"/>
    <p:sldLayoutId id="2147484267" r:id="rId26"/>
    <p:sldLayoutId id="2147484269" r:id="rId2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341255" rtl="0" eaLnBrk="1" latinLnBrk="0" hangingPunct="1">
        <a:lnSpc>
          <a:spcPct val="90000"/>
        </a:lnSpc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5322" indent="-85322" algn="l" defTabSz="34125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255939" indent="-85322" algn="l" defTabSz="341255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26560" indent="-85322" algn="l" defTabSz="341255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97192" indent="-85322" algn="l" defTabSz="341255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767815" indent="-85322" algn="l" defTabSz="341255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938444" indent="-85322" algn="l" defTabSz="341255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109071" indent="-85322" algn="l" defTabSz="341255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79695" indent="-85322" algn="l" defTabSz="341255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450320" indent="-85322" algn="l" defTabSz="341255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SV"/>
      </a:defPPr>
      <a:lvl1pPr marL="0" algn="l" defTabSz="341255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0627" algn="l" defTabSz="341255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1255" algn="l" defTabSz="341255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1881" algn="l" defTabSz="341255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2506" algn="l" defTabSz="341255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3130" algn="l" defTabSz="341255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3756" algn="l" defTabSz="341255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194382" algn="l" defTabSz="341255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65008" algn="l" defTabSz="341255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09" y="273812"/>
            <a:ext cx="7886782" cy="994057"/>
          </a:xfrm>
          <a:prstGeom prst="rect">
            <a:avLst/>
          </a:prstGeom>
        </p:spPr>
        <p:txBody>
          <a:bodyPr vert="horz" lIns="34281" tIns="17140" rIns="34281" bIns="1714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09" y="1369060"/>
            <a:ext cx="7886782" cy="3263721"/>
          </a:xfrm>
          <a:prstGeom prst="rect">
            <a:avLst/>
          </a:prstGeom>
        </p:spPr>
        <p:txBody>
          <a:bodyPr vert="horz" lIns="34281" tIns="17140" rIns="34281" bIns="17140" rtlCol="0">
            <a:normAutofit/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SV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812614" y="4767306"/>
            <a:ext cx="2057266" cy="273812"/>
          </a:xfrm>
          <a:prstGeom prst="rect">
            <a:avLst/>
          </a:prstGeom>
        </p:spPr>
        <p:txBody>
          <a:bodyPr vert="horz" lIns="34281" tIns="17140" rIns="34281" bIns="17140" rtlCol="0" anchor="ctr"/>
          <a:lstStyle>
            <a:lvl1pPr algn="r">
              <a:defRPr lang="es-SV" sz="700" kern="1200" smtClean="0">
                <a:solidFill>
                  <a:srgbClr val="656565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</a:lstStyle>
          <a:p>
            <a:pPr defTabSz="905976"/>
            <a:fld id="{FF439014-E629-42E3-A58B-61A0F1C8CFFE}" type="slidenum">
              <a:rPr/>
              <a:pPr defTabSz="905976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4896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1" r:id="rId1"/>
    <p:sldLayoutId id="2147484182" r:id="rId2"/>
    <p:sldLayoutId id="2147484183" r:id="rId3"/>
    <p:sldLayoutId id="2147484184" r:id="rId4"/>
    <p:sldLayoutId id="2147484185" r:id="rId5"/>
    <p:sldLayoutId id="2147484186" r:id="rId6"/>
    <p:sldLayoutId id="2147484187" r:id="rId7"/>
    <p:sldLayoutId id="2147484188" r:id="rId8"/>
    <p:sldLayoutId id="2147484189" r:id="rId9"/>
    <p:sldLayoutId id="2147484190" r:id="rId10"/>
    <p:sldLayoutId id="2147484191" r:id="rId11"/>
    <p:sldLayoutId id="2147484192" r:id="rId12"/>
    <p:sldLayoutId id="2147484193" r:id="rId13"/>
    <p:sldLayoutId id="2147484194" r:id="rId14"/>
    <p:sldLayoutId id="2147484195" r:id="rId15"/>
    <p:sldLayoutId id="2147484196" r:id="rId16"/>
    <p:sldLayoutId id="2147484197" r:id="rId17"/>
    <p:sldLayoutId id="2147484198" r:id="rId18"/>
    <p:sldLayoutId id="2147484199" r:id="rId19"/>
    <p:sldLayoutId id="2147484200" r:id="rId20"/>
    <p:sldLayoutId id="2147484201" r:id="rId21"/>
    <p:sldLayoutId id="2147484202" r:id="rId22"/>
    <p:sldLayoutId id="2147484203" r:id="rId23"/>
    <p:sldLayoutId id="2147484204" r:id="rId24"/>
    <p:sldLayoutId id="2147484205" r:id="rId2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342809" rtl="0" eaLnBrk="1" latinLnBrk="0" hangingPunct="1">
        <a:lnSpc>
          <a:spcPct val="90000"/>
        </a:lnSpc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5702" indent="-85702" algn="l" defTabSz="34280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257106" indent="-85702" algn="l" defTabSz="342809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28511" indent="-85702" algn="l" defTabSz="342809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99915" indent="-85702" algn="l" defTabSz="342809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771319" indent="-85702" algn="l" defTabSz="342809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942724" indent="-85702" algn="l" defTabSz="342809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114128" indent="-85702" algn="l" defTabSz="342809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85532" indent="-85702" algn="l" defTabSz="342809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456936" indent="-85702" algn="l" defTabSz="342809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SV"/>
      </a:defPPr>
      <a:lvl1pPr marL="0" algn="l" defTabSz="342809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04" algn="l" defTabSz="342809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809" algn="l" defTabSz="342809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213" algn="l" defTabSz="342809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617" algn="l" defTabSz="342809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021" algn="l" defTabSz="342809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426" algn="l" defTabSz="342809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199830" algn="l" defTabSz="342809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234" algn="l" defTabSz="342809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68304"/>
            <a:fld id="{FF439014-E629-42E3-A58B-61A0F1C8CFFE}" type="slidenum">
              <a:rPr lang="en-US" altLang="zh-CN" smtClean="0"/>
              <a:pPr defTabSz="868304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3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5" r:id="rId1"/>
    <p:sldLayoutId id="2147484246" r:id="rId2"/>
    <p:sldLayoutId id="2147484247" r:id="rId3"/>
    <p:sldLayoutId id="2147484248" r:id="rId4"/>
    <p:sldLayoutId id="2147484249" r:id="rId5"/>
    <p:sldLayoutId id="2147484250" r:id="rId6"/>
    <p:sldLayoutId id="2147484251" r:id="rId7"/>
    <p:sldLayoutId id="2147484252" r:id="rId8"/>
    <p:sldLayoutId id="2147484253" r:id="rId9"/>
    <p:sldLayoutId id="2147484254" r:id="rId10"/>
    <p:sldLayoutId id="2147484255" r:id="rId11"/>
    <p:sldLayoutId id="2147484257" r:id="rId12"/>
    <p:sldLayoutId id="2147484270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fld id="{E7F3E3D3-6F4E-7147-AB55-D467C1A48388}" type="datetimeFigureOut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2019/1/7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2900"/>
            <a:fld id="{DB22534F-33F8-F44B-9F3E-D610E143EE0F}" type="slidenum">
              <a:rPr kumimoji="1" lang="zh-TW" altLang="en-US" smtClean="0">
                <a:solidFill>
                  <a:prstClr val="black">
                    <a:tint val="75000"/>
                  </a:prstClr>
                </a:solidFill>
              </a:rPr>
              <a:pPr defTabSz="342900"/>
              <a:t>‹#›</a:t>
            </a:fld>
            <a:endParaRPr kumimoji="1"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56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2" r:id="rId1"/>
    <p:sldLayoutId id="2147484273" r:id="rId2"/>
    <p:sldLayoutId id="2147484274" r:id="rId3"/>
    <p:sldLayoutId id="2147484275" r:id="rId4"/>
    <p:sldLayoutId id="2147484276" r:id="rId5"/>
    <p:sldLayoutId id="2147484277" r:id="rId6"/>
    <p:sldLayoutId id="2147484278" r:id="rId7"/>
    <p:sldLayoutId id="2147484279" r:id="rId8"/>
    <p:sldLayoutId id="2147484280" r:id="rId9"/>
    <p:sldLayoutId id="2147484281" r:id="rId10"/>
    <p:sldLayoutId id="2147484282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09" y="273814"/>
            <a:ext cx="7886782" cy="994057"/>
          </a:xfrm>
          <a:prstGeom prst="rect">
            <a:avLst/>
          </a:prstGeom>
        </p:spPr>
        <p:txBody>
          <a:bodyPr vert="horz" lIns="32933" tIns="16496" rIns="32933" bIns="16496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09" y="1369061"/>
            <a:ext cx="7886782" cy="3263721"/>
          </a:xfrm>
          <a:prstGeom prst="rect">
            <a:avLst/>
          </a:prstGeom>
        </p:spPr>
        <p:txBody>
          <a:bodyPr vert="horz" lIns="32933" tIns="16496" rIns="32933" bIns="16496" rtlCol="0">
            <a:normAutofit/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SV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812614" y="4767306"/>
            <a:ext cx="2057266" cy="273812"/>
          </a:xfrm>
          <a:prstGeom prst="rect">
            <a:avLst/>
          </a:prstGeom>
        </p:spPr>
        <p:txBody>
          <a:bodyPr vert="horz" lIns="32933" tIns="16496" rIns="32933" bIns="16496" rtlCol="0" anchor="ctr"/>
          <a:lstStyle>
            <a:lvl1pPr algn="r">
              <a:defRPr lang="es-SV" sz="700" kern="1200" smtClean="0">
                <a:solidFill>
                  <a:srgbClr val="656565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</a:lstStyle>
          <a:p>
            <a:pPr defTabSz="869056"/>
            <a:fld id="{FF439014-E629-42E3-A58B-61A0F1C8CFFE}" type="slidenum">
              <a:rPr lang="en-US" altLang="zh-CN" smtClean="0"/>
              <a:pPr defTabSz="869056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5428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  <p:sldLayoutId id="2147483735" r:id="rId23"/>
    <p:sldLayoutId id="2147483736" r:id="rId24"/>
    <p:sldLayoutId id="2147483737" r:id="rId2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328841" rtl="0" eaLnBrk="1" latinLnBrk="0" hangingPunct="1">
        <a:lnSpc>
          <a:spcPct val="90000"/>
        </a:lnSpc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44" indent="-82244" algn="l" defTabSz="32884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246629" indent="-82244" algn="l" defTabSz="328841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11045" indent="-82244" algn="l" defTabSz="328841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75467" indent="-82244" algn="l" defTabSz="328841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739885" indent="-82244" algn="l" defTabSz="328841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904305" indent="-82244" algn="l" defTabSz="328841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68727" indent="-82244" algn="l" defTabSz="328841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33144" indent="-82244" algn="l" defTabSz="328841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97559" indent="-82244" algn="l" defTabSz="328841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SV"/>
      </a:defPPr>
      <a:lvl1pPr marL="0" algn="l" defTabSz="328841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64429" algn="l" defTabSz="328841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28841" algn="l" defTabSz="328841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493255" algn="l" defTabSz="328841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57675" algn="l" defTabSz="328841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22098" algn="l" defTabSz="328841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986515" algn="l" defTabSz="328841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150934" algn="l" defTabSz="328841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15356" algn="l" defTabSz="328841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09" y="273814"/>
            <a:ext cx="7886782" cy="994057"/>
          </a:xfrm>
          <a:prstGeom prst="rect">
            <a:avLst/>
          </a:prstGeom>
        </p:spPr>
        <p:txBody>
          <a:bodyPr vert="horz" lIns="32961" tIns="16508" rIns="32961" bIns="16508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09" y="1369061"/>
            <a:ext cx="7886782" cy="3263721"/>
          </a:xfrm>
          <a:prstGeom prst="rect">
            <a:avLst/>
          </a:prstGeom>
        </p:spPr>
        <p:txBody>
          <a:bodyPr vert="horz" lIns="32961" tIns="16508" rIns="32961" bIns="16508" rtlCol="0">
            <a:normAutofit/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SV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812614" y="4767306"/>
            <a:ext cx="2057266" cy="273812"/>
          </a:xfrm>
          <a:prstGeom prst="rect">
            <a:avLst/>
          </a:prstGeom>
        </p:spPr>
        <p:txBody>
          <a:bodyPr vert="horz" lIns="32961" tIns="16508" rIns="32961" bIns="16508" rtlCol="0" anchor="ctr"/>
          <a:lstStyle>
            <a:lvl1pPr algn="r">
              <a:defRPr lang="es-SV" sz="700" kern="1200" smtClean="0">
                <a:solidFill>
                  <a:srgbClr val="656565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</a:lstStyle>
          <a:p>
            <a:pPr defTabSz="869808"/>
            <a:fld id="{FF439014-E629-42E3-A58B-61A0F1C8CFFE}" type="slidenum">
              <a:rPr lang="en-US" altLang="zh-CN" smtClean="0"/>
              <a:pPr defTabSz="869808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8783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  <p:sldLayoutId id="2147483758" r:id="rId19"/>
    <p:sldLayoutId id="2147483759" r:id="rId20"/>
    <p:sldLayoutId id="2147483760" r:id="rId21"/>
    <p:sldLayoutId id="2147483761" r:id="rId22"/>
    <p:sldLayoutId id="2147483762" r:id="rId23"/>
    <p:sldLayoutId id="2147483763" r:id="rId2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329125" rtl="0" eaLnBrk="1" latinLnBrk="0" hangingPunct="1">
        <a:lnSpc>
          <a:spcPct val="90000"/>
        </a:lnSpc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316" indent="-82316" algn="l" defTabSz="32912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246845" indent="-82316" algn="l" defTabSz="329125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11401" indent="-82316" algn="l" defTabSz="329125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75967" indent="-82316" algn="l" defTabSz="329125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740526" indent="-82316" algn="l" defTabSz="329125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905089" indent="-82316" algn="l" defTabSz="329125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69655" indent="-82316" algn="l" defTabSz="329125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34212" indent="-82316" algn="l" defTabSz="329125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98771" indent="-82316" algn="l" defTabSz="329125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SV"/>
      </a:defPPr>
      <a:lvl1pPr marL="0" algn="l" defTabSz="329125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64573" algn="l" defTabSz="329125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29125" algn="l" defTabSz="329125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493683" algn="l" defTabSz="329125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58246" algn="l" defTabSz="329125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22810" algn="l" defTabSz="329125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987371" algn="l" defTabSz="329125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151932" algn="l" defTabSz="329125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16496" algn="l" defTabSz="329125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09" y="273814"/>
            <a:ext cx="7886782" cy="994057"/>
          </a:xfrm>
          <a:prstGeom prst="rect">
            <a:avLst/>
          </a:prstGeom>
        </p:spPr>
        <p:txBody>
          <a:bodyPr vert="horz" lIns="32996" tIns="16523" rIns="32996" bIns="16523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09" y="1369061"/>
            <a:ext cx="7886782" cy="3263721"/>
          </a:xfrm>
          <a:prstGeom prst="rect">
            <a:avLst/>
          </a:prstGeom>
        </p:spPr>
        <p:txBody>
          <a:bodyPr vert="horz" lIns="32996" tIns="16523" rIns="32996" bIns="16523" rtlCol="0">
            <a:normAutofit/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SV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812614" y="4767306"/>
            <a:ext cx="2057266" cy="273812"/>
          </a:xfrm>
          <a:prstGeom prst="rect">
            <a:avLst/>
          </a:prstGeom>
        </p:spPr>
        <p:txBody>
          <a:bodyPr vert="horz" lIns="32996" tIns="16523" rIns="32996" bIns="16523" rtlCol="0" anchor="ctr"/>
          <a:lstStyle>
            <a:lvl1pPr algn="r">
              <a:defRPr lang="es-SV" sz="700" kern="1200" smtClean="0">
                <a:solidFill>
                  <a:srgbClr val="656565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</a:lstStyle>
          <a:p>
            <a:pPr defTabSz="870753"/>
            <a:fld id="{FF439014-E629-42E3-A58B-61A0F1C8CFFE}" type="slidenum">
              <a:rPr lang="en-US" altLang="zh-CN" smtClean="0"/>
              <a:pPr defTabSz="870753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4899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80" r:id="rId15"/>
    <p:sldLayoutId id="2147483781" r:id="rId16"/>
    <p:sldLayoutId id="2147483782" r:id="rId17"/>
    <p:sldLayoutId id="2147483783" r:id="rId18"/>
    <p:sldLayoutId id="2147483784" r:id="rId19"/>
    <p:sldLayoutId id="2147483785" r:id="rId20"/>
    <p:sldLayoutId id="2147483786" r:id="rId21"/>
    <p:sldLayoutId id="2147483787" r:id="rId22"/>
    <p:sldLayoutId id="2147483788" r:id="rId23"/>
    <p:sldLayoutId id="2147483789" r:id="rId2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329480" rtl="0" eaLnBrk="1" latinLnBrk="0" hangingPunct="1">
        <a:lnSpc>
          <a:spcPct val="90000"/>
        </a:lnSpc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406" indent="-82406" algn="l" defTabSz="32948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247115" indent="-82406" algn="l" defTabSz="329480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11846" indent="-82406" algn="l" defTabSz="329480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76592" indent="-82406" algn="l" defTabSz="329480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741330" indent="-82406" algn="l" defTabSz="329480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906070" indent="-82406" algn="l" defTabSz="329480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70815" indent="-82406" algn="l" defTabSz="329480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35549" indent="-82406" algn="l" defTabSz="329480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400286" indent="-82406" algn="l" defTabSz="329480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SV"/>
      </a:defPPr>
      <a:lvl1pPr marL="0" algn="l" defTabSz="32948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64753" algn="l" defTabSz="32948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29480" algn="l" defTabSz="32948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494218" algn="l" defTabSz="32948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58961" algn="l" defTabSz="32948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23701" algn="l" defTabSz="32948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988441" algn="l" defTabSz="32948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153182" algn="l" defTabSz="32948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17921" algn="l" defTabSz="32948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09" y="273814"/>
            <a:ext cx="7886782" cy="994057"/>
          </a:xfrm>
          <a:prstGeom prst="rect">
            <a:avLst/>
          </a:prstGeom>
        </p:spPr>
        <p:txBody>
          <a:bodyPr vert="horz" lIns="33038" tIns="16541" rIns="33038" bIns="16541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09" y="1369061"/>
            <a:ext cx="7886782" cy="3263721"/>
          </a:xfrm>
          <a:prstGeom prst="rect">
            <a:avLst/>
          </a:prstGeom>
        </p:spPr>
        <p:txBody>
          <a:bodyPr vert="horz" lIns="33038" tIns="16541" rIns="33038" bIns="16541" rtlCol="0">
            <a:normAutofit/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SV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812614" y="4767306"/>
            <a:ext cx="2057266" cy="273812"/>
          </a:xfrm>
          <a:prstGeom prst="rect">
            <a:avLst/>
          </a:prstGeom>
        </p:spPr>
        <p:txBody>
          <a:bodyPr vert="horz" lIns="33038" tIns="16541" rIns="33038" bIns="16541" rtlCol="0" anchor="ctr"/>
          <a:lstStyle>
            <a:lvl1pPr algn="r">
              <a:defRPr lang="es-SV" sz="700" kern="1200" smtClean="0">
                <a:solidFill>
                  <a:srgbClr val="656565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</a:lstStyle>
          <a:p>
            <a:pPr defTabSz="871887"/>
            <a:fld id="{FF439014-E629-42E3-A58B-61A0F1C8CFFE}" type="slidenum">
              <a:rPr lang="en-US" altLang="zh-CN" smtClean="0"/>
              <a:pPr defTabSz="871887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3116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  <p:sldLayoutId id="2147483804" r:id="rId14"/>
    <p:sldLayoutId id="2147483805" r:id="rId15"/>
    <p:sldLayoutId id="2147483806" r:id="rId16"/>
    <p:sldLayoutId id="2147483807" r:id="rId17"/>
    <p:sldLayoutId id="2147483809" r:id="rId18"/>
    <p:sldLayoutId id="2147483810" r:id="rId19"/>
    <p:sldLayoutId id="2147483811" r:id="rId20"/>
    <p:sldLayoutId id="2147483812" r:id="rId21"/>
    <p:sldLayoutId id="2147483813" r:id="rId22"/>
    <p:sldLayoutId id="2147483814" r:id="rId23"/>
    <p:sldLayoutId id="2147483815" r:id="rId2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329911" rtl="0" eaLnBrk="1" latinLnBrk="0" hangingPunct="1">
        <a:lnSpc>
          <a:spcPct val="90000"/>
        </a:lnSpc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514" indent="-82514" algn="l" defTabSz="32991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247439" indent="-82514" algn="l" defTabSz="329911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12380" indent="-82514" algn="l" defTabSz="329911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77342" indent="-82514" algn="l" defTabSz="329911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742296" indent="-82514" algn="l" defTabSz="329911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907248" indent="-82514" algn="l" defTabSz="329911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72207" indent="-82514" algn="l" defTabSz="329911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37157" indent="-82514" algn="l" defTabSz="329911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402109" indent="-82514" algn="l" defTabSz="329911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SV"/>
      </a:defPPr>
      <a:lvl1pPr marL="0" algn="l" defTabSz="329911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64969" algn="l" defTabSz="329911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29911" algn="l" defTabSz="329911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494860" algn="l" defTabSz="329911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59819" algn="l" defTabSz="329911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24773" algn="l" defTabSz="329911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989726" algn="l" defTabSz="329911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154682" algn="l" defTabSz="329911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19637" algn="l" defTabSz="329911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09" y="273814"/>
            <a:ext cx="7886782" cy="994057"/>
          </a:xfrm>
          <a:prstGeom prst="rect">
            <a:avLst/>
          </a:prstGeom>
        </p:spPr>
        <p:txBody>
          <a:bodyPr vert="horz" lIns="33087" tIns="16562" rIns="33087" bIns="16562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09" y="1369061"/>
            <a:ext cx="7886782" cy="3263721"/>
          </a:xfrm>
          <a:prstGeom prst="rect">
            <a:avLst/>
          </a:prstGeom>
        </p:spPr>
        <p:txBody>
          <a:bodyPr vert="horz" lIns="33087" tIns="16562" rIns="33087" bIns="16562" rtlCol="0">
            <a:normAutofit/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SV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812614" y="4767306"/>
            <a:ext cx="2057266" cy="273812"/>
          </a:xfrm>
          <a:prstGeom prst="rect">
            <a:avLst/>
          </a:prstGeom>
        </p:spPr>
        <p:txBody>
          <a:bodyPr vert="horz" lIns="33087" tIns="16562" rIns="33087" bIns="16562" rtlCol="0" anchor="ctr"/>
          <a:lstStyle>
            <a:lvl1pPr algn="r">
              <a:defRPr lang="es-SV" sz="700" kern="1200" smtClean="0">
                <a:solidFill>
                  <a:srgbClr val="656565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</a:lstStyle>
          <a:p>
            <a:pPr defTabSz="873210"/>
            <a:fld id="{FF439014-E629-42E3-A58B-61A0F1C8CFFE}" type="slidenum">
              <a:rPr lang="en-US" altLang="zh-CN" smtClean="0"/>
              <a:pPr defTabSz="87321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034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  <p:sldLayoutId id="2147483833" r:id="rId17"/>
    <p:sldLayoutId id="2147483834" r:id="rId18"/>
    <p:sldLayoutId id="2147483835" r:id="rId19"/>
    <p:sldLayoutId id="2147483836" r:id="rId20"/>
    <p:sldLayoutId id="2147483837" r:id="rId21"/>
    <p:sldLayoutId id="2147483838" r:id="rId22"/>
    <p:sldLayoutId id="2147483839" r:id="rId23"/>
    <p:sldLayoutId id="2147483840" r:id="rId24"/>
    <p:sldLayoutId id="2147483841" r:id="rId2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330414" rtl="0" eaLnBrk="1" latinLnBrk="0" hangingPunct="1">
        <a:lnSpc>
          <a:spcPct val="90000"/>
        </a:lnSpc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640" indent="-82640" algn="l" defTabSz="33041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247817" indent="-82640" algn="l" defTabSz="330414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13007" indent="-82640" algn="l" defTabSz="330414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78217" indent="-82640" algn="l" defTabSz="330414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743423" indent="-82640" algn="l" defTabSz="330414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908626" indent="-82640" algn="l" defTabSz="330414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73835" indent="-82640" algn="l" defTabSz="330414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39034" indent="-82640" algn="l" defTabSz="330414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404237" indent="-82640" algn="l" defTabSz="330414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SV"/>
      </a:defPPr>
      <a:lvl1pPr marL="0" algn="l" defTabSz="330414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65221" algn="l" defTabSz="330414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30414" algn="l" defTabSz="330414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495611" algn="l" defTabSz="330414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60820" algn="l" defTabSz="330414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26026" algn="l" defTabSz="330414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991229" algn="l" defTabSz="330414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156435" algn="l" defTabSz="330414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21639" algn="l" defTabSz="330414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09" y="273814"/>
            <a:ext cx="7886782" cy="994057"/>
          </a:xfrm>
          <a:prstGeom prst="rect">
            <a:avLst/>
          </a:prstGeom>
        </p:spPr>
        <p:txBody>
          <a:bodyPr vert="horz" lIns="33143" tIns="16586" rIns="33143" bIns="16586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09" y="1369061"/>
            <a:ext cx="7886782" cy="3263721"/>
          </a:xfrm>
          <a:prstGeom prst="rect">
            <a:avLst/>
          </a:prstGeom>
        </p:spPr>
        <p:txBody>
          <a:bodyPr vert="horz" lIns="33143" tIns="16586" rIns="33143" bIns="16586" rtlCol="0">
            <a:normAutofit/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SV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812614" y="4767306"/>
            <a:ext cx="2057266" cy="273812"/>
          </a:xfrm>
          <a:prstGeom prst="rect">
            <a:avLst/>
          </a:prstGeom>
        </p:spPr>
        <p:txBody>
          <a:bodyPr vert="horz" lIns="33143" tIns="16586" rIns="33143" bIns="16586" rtlCol="0" anchor="ctr"/>
          <a:lstStyle>
            <a:lvl1pPr algn="r">
              <a:defRPr lang="es-SV" sz="700" kern="1200" smtClean="0">
                <a:solidFill>
                  <a:srgbClr val="656565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</a:lstStyle>
          <a:p>
            <a:pPr defTabSz="874722"/>
            <a:fld id="{FF439014-E629-42E3-A58B-61A0F1C8CFFE}" type="slidenum">
              <a:rPr lang="en-US" altLang="zh-CN" smtClean="0"/>
              <a:pPr defTabSz="874722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1699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  <p:sldLayoutId id="2147483856" r:id="rId14"/>
    <p:sldLayoutId id="2147483857" r:id="rId15"/>
    <p:sldLayoutId id="2147483858" r:id="rId16"/>
    <p:sldLayoutId id="2147483859" r:id="rId17"/>
    <p:sldLayoutId id="2147483860" r:id="rId18"/>
    <p:sldLayoutId id="2147483861" r:id="rId19"/>
    <p:sldLayoutId id="2147483862" r:id="rId20"/>
    <p:sldLayoutId id="2147483863" r:id="rId21"/>
    <p:sldLayoutId id="2147483864" r:id="rId22"/>
    <p:sldLayoutId id="2147483865" r:id="rId23"/>
    <p:sldLayoutId id="2147483866" r:id="rId24"/>
    <p:sldLayoutId id="2147483867" r:id="rId2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330990" rtl="0" eaLnBrk="1" latinLnBrk="0" hangingPunct="1">
        <a:lnSpc>
          <a:spcPct val="90000"/>
        </a:lnSpc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784" indent="-82784" algn="l" defTabSz="33099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248249" indent="-82784" algn="l" defTabSz="330990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13727" indent="-82784" algn="l" defTabSz="330990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79222" indent="-82784" algn="l" defTabSz="330990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744711" indent="-82784" algn="l" defTabSz="330990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910202" indent="-82784" algn="l" defTabSz="330990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75699" indent="-82784" algn="l" defTabSz="330990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41185" indent="-82784" algn="l" defTabSz="330990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406675" indent="-82784" algn="l" defTabSz="330990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SV"/>
      </a:defPPr>
      <a:lvl1pPr marL="0" algn="l" defTabSz="33099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65509" algn="l" defTabSz="33099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30990" algn="l" defTabSz="33099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496473" algn="l" defTabSz="33099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61965" algn="l" defTabSz="33099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27458" algn="l" defTabSz="33099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992949" algn="l" defTabSz="33099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158442" algn="l" defTabSz="33099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23934" algn="l" defTabSz="33099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09" y="273814"/>
            <a:ext cx="7886782" cy="994057"/>
          </a:xfrm>
          <a:prstGeom prst="rect">
            <a:avLst/>
          </a:prstGeom>
        </p:spPr>
        <p:txBody>
          <a:bodyPr vert="horz" lIns="33206" tIns="16613" rIns="33206" bIns="16613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09" y="1369061"/>
            <a:ext cx="7886782" cy="3263721"/>
          </a:xfrm>
          <a:prstGeom prst="rect">
            <a:avLst/>
          </a:prstGeom>
        </p:spPr>
        <p:txBody>
          <a:bodyPr vert="horz" lIns="33206" tIns="16613" rIns="33206" bIns="16613" rtlCol="0">
            <a:normAutofit/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SV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812614" y="4767306"/>
            <a:ext cx="2057266" cy="273812"/>
          </a:xfrm>
          <a:prstGeom prst="rect">
            <a:avLst/>
          </a:prstGeom>
        </p:spPr>
        <p:txBody>
          <a:bodyPr vert="horz" lIns="33206" tIns="16613" rIns="33206" bIns="16613" rtlCol="0" anchor="ctr"/>
          <a:lstStyle>
            <a:lvl1pPr algn="r">
              <a:defRPr lang="es-SV" sz="700" kern="1200" smtClean="0">
                <a:solidFill>
                  <a:srgbClr val="656565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</a:lstStyle>
          <a:p>
            <a:pPr defTabSz="876430"/>
            <a:fld id="{FF439014-E629-42E3-A58B-61A0F1C8CFFE}" type="slidenum">
              <a:rPr lang="en-US" altLang="zh-CN" smtClean="0"/>
              <a:pPr defTabSz="87643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0813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0" r:id="rId12"/>
    <p:sldLayoutId id="2147483881" r:id="rId13"/>
    <p:sldLayoutId id="2147483882" r:id="rId14"/>
    <p:sldLayoutId id="2147483883" r:id="rId15"/>
    <p:sldLayoutId id="2147483884" r:id="rId16"/>
    <p:sldLayoutId id="2147483885" r:id="rId17"/>
    <p:sldLayoutId id="2147483886" r:id="rId18"/>
    <p:sldLayoutId id="2147483887" r:id="rId19"/>
    <p:sldLayoutId id="2147483888" r:id="rId20"/>
    <p:sldLayoutId id="2147483889" r:id="rId21"/>
    <p:sldLayoutId id="2147483890" r:id="rId22"/>
    <p:sldLayoutId id="2147483891" r:id="rId23"/>
    <p:sldLayoutId id="2147483892" r:id="rId24"/>
    <p:sldLayoutId id="2147483893" r:id="rId2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331638" rtl="0" eaLnBrk="1" latinLnBrk="0" hangingPunct="1">
        <a:lnSpc>
          <a:spcPct val="90000"/>
        </a:lnSpc>
        <a:spcBef>
          <a:spcPct val="0"/>
        </a:spcBef>
        <a:buNone/>
        <a:defRPr sz="1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946" indent="-82946" algn="l" defTabSz="331638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248735" indent="-82946" algn="l" defTabSz="331638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14537" indent="-82946" algn="l" defTabSz="331638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80356" indent="-82946" algn="l" defTabSz="331638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746167" indent="-82946" algn="l" defTabSz="331638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911980" indent="-82946" algn="l" defTabSz="331638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77797" indent="-82946" algn="l" defTabSz="331638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43607" indent="-82946" algn="l" defTabSz="331638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409420" indent="-82946" algn="l" defTabSz="331638" rtl="0" eaLnBrk="1" latinLnBrk="0" hangingPunct="1">
        <a:lnSpc>
          <a:spcPct val="90000"/>
        </a:lnSpc>
        <a:spcBef>
          <a:spcPts val="187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SV"/>
      </a:defPPr>
      <a:lvl1pPr marL="0" algn="l" defTabSz="331638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65833" algn="l" defTabSz="331638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31638" algn="l" defTabSz="331638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497445" algn="l" defTabSz="331638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63261" algn="l" defTabSz="331638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29075" algn="l" defTabSz="331638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994888" algn="l" defTabSz="331638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160702" algn="l" defTabSz="331638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26518" algn="l" defTabSz="331638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4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8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0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0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" Target="slide20.xml"/><Relationship Id="rId1" Type="http://schemas.openxmlformats.org/officeDocument/2006/relationships/slideLayout" Target="../slideLayouts/slideLayout504.xml"/><Relationship Id="rId5" Type="http://schemas.openxmlformats.org/officeDocument/2006/relationships/image" Target="../media/image34.png"/><Relationship Id="rId4" Type="http://schemas.openxmlformats.org/officeDocument/2006/relationships/slide" Target="slide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0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0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0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4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4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4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4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4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4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4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48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4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48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768" y="0"/>
            <a:ext cx="9179768" cy="5143500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10" name="34 Rectángulo"/>
          <p:cNvSpPr/>
          <p:nvPr/>
        </p:nvSpPr>
        <p:spPr bwMode="auto">
          <a:xfrm>
            <a:off x="-23529" y="-18104"/>
            <a:ext cx="9144000" cy="5143500"/>
          </a:xfrm>
          <a:prstGeom prst="rect">
            <a:avLst/>
          </a:prstGeom>
          <a:gradFill flip="none" rotWithShape="1">
            <a:gsLst>
              <a:gs pos="4000">
                <a:srgbClr val="7030A0">
                  <a:alpha val="49000"/>
                </a:srgbClr>
              </a:gs>
              <a:gs pos="100000">
                <a:schemeClr val="accent5">
                  <a:alpha val="41000"/>
                </a:schemeClr>
              </a:gs>
            </a:gsLst>
            <a:lin ang="0" scaled="1"/>
            <a:tileRect/>
          </a:gradFill>
          <a:ln>
            <a:noFill/>
          </a:ln>
          <a:extLst/>
        </p:spPr>
        <p:txBody>
          <a:bodyPr lIns="0" tIns="0" rIns="0" bIns="0" rtlCol="0" anchor="ctr"/>
          <a:lstStyle/>
          <a:p>
            <a:pPr algn="ctr" defTabSz="868623"/>
            <a:endParaRPr lang="es-SV" sz="110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1452127" y="500674"/>
            <a:ext cx="6192688" cy="1181245"/>
          </a:xfrm>
          <a:prstGeom prst="rect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905" tIns="16484" rIns="32905" bIns="16484" rtlCol="0" anchor="ctr"/>
          <a:lstStyle/>
          <a:p>
            <a:pPr algn="ctr" defTabSz="868304"/>
            <a:r>
              <a:rPr lang="zh-TW" altLang="en-US" sz="4000" b="1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 bold" panose="020B0806030504020204" pitchFamily="34" charset="0"/>
              </a:rPr>
              <a:t>飲料店訂單改善</a:t>
            </a:r>
            <a:r>
              <a:rPr lang="zh-TW" altLang="en-US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 bold" panose="020B0806030504020204" pitchFamily="34" charset="0"/>
              </a:rPr>
              <a:t>流程</a:t>
            </a:r>
            <a:endParaRPr lang="es-SV" sz="40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 bold" panose="020B0806030504020204" pitchFamily="34" charset="0"/>
            </a:endParaRPr>
          </a:p>
        </p:txBody>
      </p:sp>
      <p:sp>
        <p:nvSpPr>
          <p:cNvPr id="22" name="Rectángulo redondeado 21"/>
          <p:cNvSpPr/>
          <p:nvPr/>
        </p:nvSpPr>
        <p:spPr>
          <a:xfrm>
            <a:off x="5652120" y="2499742"/>
            <a:ext cx="3024336" cy="2520280"/>
          </a:xfrm>
          <a:prstGeom prst="roundRect">
            <a:avLst>
              <a:gd name="adj" fmla="val 5047"/>
            </a:avLst>
          </a:prstGeom>
          <a:solidFill>
            <a:srgbClr val="24AFB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905" tIns="16484" rIns="32905" bIns="16484" rtlCol="0" anchor="ctr"/>
          <a:lstStyle/>
          <a:p>
            <a:pPr algn="ctr" defTabSz="868304">
              <a:lnSpc>
                <a:spcPct val="114000"/>
              </a:lnSpc>
            </a:pPr>
            <a:r>
              <a:rPr lang="zh-TW" altLang="en-US" sz="1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組員：    </a:t>
            </a:r>
            <a:endParaRPr lang="en-US" altLang="zh-TW" sz="1600" b="1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r" defTabSz="868304">
              <a:lnSpc>
                <a:spcPct val="114000"/>
              </a:lnSpc>
            </a:pPr>
            <a:r>
              <a:rPr lang="en-US" altLang="zh-TW" sz="1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M10601014</a:t>
            </a:r>
            <a:r>
              <a:rPr lang="zh-TW" altLang="en-US" sz="1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 高傲</a:t>
            </a:r>
            <a:r>
              <a:rPr lang="zh-TW" altLang="en-U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凡 </a:t>
            </a:r>
          </a:p>
          <a:p>
            <a:pPr algn="r" defTabSz="868304">
              <a:lnSpc>
                <a:spcPct val="114000"/>
              </a:lnSpc>
            </a:pPr>
            <a:r>
              <a:rPr lang="zh-TW" altLang="en-US" sz="1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</a:t>
            </a:r>
            <a:r>
              <a:rPr lang="en-US" altLang="zh-TW" sz="1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M10701201</a:t>
            </a:r>
            <a:r>
              <a:rPr lang="zh-TW" altLang="en-US" sz="1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 黃琮淇</a:t>
            </a:r>
            <a:endParaRPr lang="zh-TW" altLang="en-US" sz="1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r" defTabSz="868304">
              <a:lnSpc>
                <a:spcPct val="114000"/>
              </a:lnSpc>
            </a:pPr>
            <a:r>
              <a:rPr lang="zh-TW" altLang="en-U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TW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M10701207</a:t>
            </a:r>
            <a:r>
              <a:rPr lang="zh-TW" altLang="en-U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陳柏廷 </a:t>
            </a:r>
          </a:p>
          <a:p>
            <a:pPr algn="r" defTabSz="868304">
              <a:lnSpc>
                <a:spcPct val="114000"/>
              </a:lnSpc>
            </a:pPr>
            <a:r>
              <a:rPr lang="zh-TW" altLang="en-U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en-US" altLang="zh-TW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M10701110</a:t>
            </a:r>
            <a:r>
              <a:rPr lang="zh-TW" altLang="en-U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陳冠曄</a:t>
            </a:r>
          </a:p>
          <a:p>
            <a:pPr algn="r" defTabSz="868304">
              <a:lnSpc>
                <a:spcPct val="114000"/>
              </a:lnSpc>
            </a:pPr>
            <a:r>
              <a:rPr lang="zh-TW" altLang="en-U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en-US" altLang="zh-TW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M10701108</a:t>
            </a:r>
            <a:r>
              <a:rPr lang="zh-TW" altLang="en-U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翁御庭</a:t>
            </a:r>
          </a:p>
          <a:p>
            <a:pPr algn="r" defTabSz="868304">
              <a:lnSpc>
                <a:spcPct val="114000"/>
              </a:lnSpc>
            </a:pPr>
            <a:r>
              <a:rPr lang="zh-TW" altLang="en-U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     </a:t>
            </a:r>
            <a:r>
              <a:rPr lang="en-US" altLang="zh-TW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M10521212</a:t>
            </a:r>
            <a:r>
              <a:rPr lang="zh-TW" altLang="en-U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吳思賢</a:t>
            </a:r>
          </a:p>
          <a:p>
            <a:pPr algn="r" defTabSz="868304">
              <a:lnSpc>
                <a:spcPct val="114000"/>
              </a:lnSpc>
            </a:pPr>
            <a:r>
              <a:rPr lang="zh-TW" altLang="en-US" sz="1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授課</a:t>
            </a:r>
            <a:r>
              <a:rPr lang="zh-TW" altLang="en-U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老師</a:t>
            </a:r>
            <a:r>
              <a:rPr lang="zh-TW" altLang="en-US" sz="1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：郭人介</a:t>
            </a:r>
            <a:endParaRPr lang="zh-TW" altLang="en-US" sz="1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 defTabSz="868304">
              <a:lnSpc>
                <a:spcPct val="114000"/>
              </a:lnSpc>
            </a:pPr>
            <a:endParaRPr lang="es-SV" sz="1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049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7134146-A02B-4127-8B6C-B223903E6D84}"/>
              </a:ext>
            </a:extLst>
          </p:cNvPr>
          <p:cNvSpPr txBox="1">
            <a:spLocks/>
          </p:cNvSpPr>
          <p:nvPr/>
        </p:nvSpPr>
        <p:spPr>
          <a:xfrm rot="16200000">
            <a:off x="-2230369" y="1842583"/>
            <a:ext cx="5576684" cy="1223885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zh-TW" altLang="en-US" sz="10001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cs typeface="Arial" pitchFamily="34" charset="0"/>
              </a:rPr>
              <a:t>現況分析</a:t>
            </a:r>
            <a:endParaRPr lang="en-US" altLang="ko-KR" sz="10001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6" name="2 Rectángulo"/>
          <p:cNvSpPr/>
          <p:nvPr/>
        </p:nvSpPr>
        <p:spPr bwMode="auto">
          <a:xfrm>
            <a:off x="96" y="94"/>
            <a:ext cx="4588195" cy="5143501"/>
          </a:xfrm>
          <a:prstGeom prst="rect">
            <a:avLst/>
          </a:prstGeom>
          <a:gradFill>
            <a:gsLst>
              <a:gs pos="94000">
                <a:schemeClr val="accent1">
                  <a:lumMod val="40000"/>
                  <a:lumOff val="60000"/>
                </a:schemeClr>
              </a:gs>
              <a:gs pos="49000">
                <a:schemeClr val="accent6">
                  <a:lumMod val="75000"/>
                  <a:alpha val="27000"/>
                </a:schemeClr>
              </a:gs>
              <a:gs pos="0">
                <a:schemeClr val="bg1"/>
              </a:gs>
            </a:gsLst>
            <a:lin ang="2700000" scaled="0"/>
          </a:gradFill>
          <a:ln>
            <a:noFill/>
          </a:ln>
          <a:extLst/>
        </p:spPr>
        <p:txBody>
          <a:bodyPr lIns="0" tIns="0" rIns="0" bIns="0" rtlCol="0" anchor="ctr"/>
          <a:lstStyle/>
          <a:p>
            <a:pPr algn="ctr" defTabSz="887708"/>
            <a:endParaRPr lang="es-SV">
              <a:solidFill>
                <a:srgbClr val="000000"/>
              </a:solidFill>
            </a:endParaRPr>
          </a:p>
        </p:txBody>
      </p:sp>
      <p:sp>
        <p:nvSpPr>
          <p:cNvPr id="9" name="6 Título"/>
          <p:cNvSpPr txBox="1">
            <a:spLocks/>
          </p:cNvSpPr>
          <p:nvPr/>
        </p:nvSpPr>
        <p:spPr>
          <a:xfrm>
            <a:off x="479138" y="243478"/>
            <a:ext cx="6117686" cy="38008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335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現況分析</a:t>
            </a:r>
            <a:endParaRPr lang="es-SV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69CCB39B-39D8-4178-B887-A2B0688EFFB9}"/>
              </a:ext>
            </a:extLst>
          </p:cNvPr>
          <p:cNvSpPr txBox="1">
            <a:spLocks/>
          </p:cNvSpPr>
          <p:nvPr/>
        </p:nvSpPr>
        <p:spPr>
          <a:xfrm>
            <a:off x="963733" y="1168267"/>
            <a:ext cx="1752275" cy="216024"/>
          </a:xfrm>
          <a:prstGeom prst="rect">
            <a:avLst/>
          </a:prstGeom>
          <a:solidFill>
            <a:schemeClr val="accent2"/>
          </a:solidFill>
        </p:spPr>
        <p:txBody>
          <a:bodyPr lIns="0" rIns="0" anchor="ctr"/>
          <a:lstStyle>
            <a:lvl1pPr marL="0" indent="0" algn="r" defTabSz="914400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500" dirty="0" smtClean="0"/>
              <a:t>手機</a:t>
            </a:r>
            <a:r>
              <a:rPr lang="en-US" altLang="zh-TW" sz="1500" dirty="0" smtClean="0"/>
              <a:t>app</a:t>
            </a:r>
            <a:r>
              <a:rPr lang="zh-TW" altLang="en-US" sz="1500" dirty="0" smtClean="0"/>
              <a:t>訂單流程</a:t>
            </a:r>
            <a:endParaRPr lang="en-US" sz="1500" dirty="0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038151D8-2FF1-4C4E-A3C9-296713F83F6F}"/>
              </a:ext>
            </a:extLst>
          </p:cNvPr>
          <p:cNvSpPr txBox="1">
            <a:spLocks/>
          </p:cNvSpPr>
          <p:nvPr/>
        </p:nvSpPr>
        <p:spPr>
          <a:xfrm>
            <a:off x="672547" y="870759"/>
            <a:ext cx="2043461" cy="216024"/>
          </a:xfrm>
          <a:prstGeom prst="rect">
            <a:avLst/>
          </a:prstGeom>
          <a:solidFill>
            <a:schemeClr val="accent1"/>
          </a:solidFill>
        </p:spPr>
        <p:txBody>
          <a:bodyPr lIns="0" rIns="0" anchor="ctr"/>
          <a:lstStyle>
            <a:lvl1pPr marL="0" indent="0" algn="r" defTabSz="914400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500" dirty="0" smtClean="0"/>
              <a:t>以</a:t>
            </a:r>
            <a:r>
              <a:rPr lang="en-US" altLang="zh-TW" sz="1500" dirty="0" err="1" smtClean="0"/>
              <a:t>chu</a:t>
            </a:r>
            <a:r>
              <a:rPr lang="en-US" altLang="zh-TW" sz="1500" dirty="0" smtClean="0"/>
              <a:t>-me</a:t>
            </a:r>
            <a:r>
              <a:rPr lang="zh-TW" altLang="en-US" sz="1500" dirty="0" smtClean="0"/>
              <a:t>為例</a:t>
            </a:r>
            <a:endParaRPr lang="en-US" sz="1500" dirty="0"/>
          </a:p>
        </p:txBody>
      </p:sp>
      <p:pic>
        <p:nvPicPr>
          <p:cNvPr id="12" name="video-154676602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27994" y="0"/>
            <a:ext cx="2894013" cy="51435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8709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7134146-A02B-4127-8B6C-B223903E6D84}"/>
              </a:ext>
            </a:extLst>
          </p:cNvPr>
          <p:cNvSpPr txBox="1">
            <a:spLocks/>
          </p:cNvSpPr>
          <p:nvPr/>
        </p:nvSpPr>
        <p:spPr>
          <a:xfrm rot="16200000">
            <a:off x="-2230369" y="1842583"/>
            <a:ext cx="5576684" cy="1223885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zh-TW" altLang="en-US" sz="10001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cs typeface="Arial" pitchFamily="34" charset="0"/>
              </a:rPr>
              <a:t>現況分析</a:t>
            </a:r>
            <a:endParaRPr lang="en-US" altLang="ko-KR" sz="10001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6" name="2 Rectángulo"/>
          <p:cNvSpPr/>
          <p:nvPr/>
        </p:nvSpPr>
        <p:spPr bwMode="auto">
          <a:xfrm>
            <a:off x="96" y="94"/>
            <a:ext cx="9143903" cy="5143501"/>
          </a:xfrm>
          <a:prstGeom prst="rect">
            <a:avLst/>
          </a:prstGeom>
          <a:gradFill>
            <a:gsLst>
              <a:gs pos="94000">
                <a:schemeClr val="accent1">
                  <a:lumMod val="40000"/>
                  <a:lumOff val="60000"/>
                </a:schemeClr>
              </a:gs>
              <a:gs pos="49000">
                <a:schemeClr val="accent6">
                  <a:lumMod val="75000"/>
                  <a:alpha val="27000"/>
                </a:schemeClr>
              </a:gs>
              <a:gs pos="0">
                <a:schemeClr val="bg1"/>
              </a:gs>
            </a:gsLst>
            <a:lin ang="2700000" scaled="0"/>
          </a:gradFill>
          <a:ln>
            <a:noFill/>
          </a:ln>
          <a:extLst/>
        </p:spPr>
        <p:txBody>
          <a:bodyPr lIns="0" tIns="0" rIns="0" bIns="0" rtlCol="0" anchor="ctr"/>
          <a:lstStyle/>
          <a:p>
            <a:pPr algn="ctr" defTabSz="887708"/>
            <a:endParaRPr lang="es-SV">
              <a:solidFill>
                <a:srgbClr val="000000"/>
              </a:solidFill>
            </a:endParaRPr>
          </a:p>
        </p:txBody>
      </p:sp>
      <p:sp>
        <p:nvSpPr>
          <p:cNvPr id="9" name="6 Título"/>
          <p:cNvSpPr txBox="1">
            <a:spLocks/>
          </p:cNvSpPr>
          <p:nvPr/>
        </p:nvSpPr>
        <p:spPr>
          <a:xfrm>
            <a:off x="479138" y="243478"/>
            <a:ext cx="6117686" cy="38008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335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現況分析</a:t>
            </a:r>
            <a:endParaRPr lang="es-SV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69CCB39B-39D8-4178-B887-A2B0688EFFB9}"/>
              </a:ext>
            </a:extLst>
          </p:cNvPr>
          <p:cNvSpPr txBox="1">
            <a:spLocks/>
          </p:cNvSpPr>
          <p:nvPr/>
        </p:nvSpPr>
        <p:spPr>
          <a:xfrm>
            <a:off x="963733" y="1168267"/>
            <a:ext cx="1752275" cy="216024"/>
          </a:xfrm>
          <a:prstGeom prst="rect">
            <a:avLst/>
          </a:prstGeom>
          <a:solidFill>
            <a:schemeClr val="accent2"/>
          </a:solidFill>
        </p:spPr>
        <p:txBody>
          <a:bodyPr lIns="0" rIns="0" anchor="ctr"/>
          <a:lstStyle>
            <a:lvl1pPr marL="0" indent="0" algn="r" defTabSz="914400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500" dirty="0" smtClean="0"/>
              <a:t>手機</a:t>
            </a:r>
            <a:r>
              <a:rPr lang="en-US" altLang="zh-TW" sz="1500" dirty="0" smtClean="0"/>
              <a:t>LINE</a:t>
            </a:r>
            <a:r>
              <a:rPr lang="zh-TW" altLang="en-US" sz="1500" dirty="0" smtClean="0"/>
              <a:t>訂單流程</a:t>
            </a:r>
            <a:endParaRPr lang="en-US" sz="1500" dirty="0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038151D8-2FF1-4C4E-A3C9-296713F83F6F}"/>
              </a:ext>
            </a:extLst>
          </p:cNvPr>
          <p:cNvSpPr txBox="1">
            <a:spLocks/>
          </p:cNvSpPr>
          <p:nvPr/>
        </p:nvSpPr>
        <p:spPr>
          <a:xfrm>
            <a:off x="672547" y="870759"/>
            <a:ext cx="2043461" cy="216024"/>
          </a:xfrm>
          <a:prstGeom prst="rect">
            <a:avLst/>
          </a:prstGeom>
          <a:solidFill>
            <a:schemeClr val="accent1"/>
          </a:solidFill>
        </p:spPr>
        <p:txBody>
          <a:bodyPr lIns="0" rIns="0" anchor="ctr"/>
          <a:lstStyle>
            <a:lvl1pPr marL="0" indent="0" algn="r" defTabSz="914400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500" dirty="0" smtClean="0"/>
              <a:t>以</a:t>
            </a:r>
            <a:r>
              <a:rPr lang="en-US" altLang="zh-TW" sz="1500" dirty="0" err="1" smtClean="0"/>
              <a:t>chu</a:t>
            </a:r>
            <a:r>
              <a:rPr lang="en-US" altLang="zh-TW" sz="1500" dirty="0" smtClean="0"/>
              <a:t>-me</a:t>
            </a:r>
            <a:r>
              <a:rPr lang="zh-TW" altLang="en-US" sz="1500" dirty="0" smtClean="0"/>
              <a:t>為例</a:t>
            </a:r>
            <a:endParaRPr lang="en-US" sz="1500" dirty="0"/>
          </a:p>
        </p:txBody>
      </p:sp>
      <p:pic>
        <p:nvPicPr>
          <p:cNvPr id="12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-668610"/>
            <a:ext cx="6372200" cy="648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videoplaybac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09900" y="302914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9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34 Rectángulo"/>
          <p:cNvSpPr/>
          <p:nvPr/>
        </p:nvSpPr>
        <p:spPr bwMode="auto">
          <a:xfrm>
            <a:off x="-29741" y="0"/>
            <a:ext cx="9144000" cy="5143500"/>
          </a:xfrm>
          <a:prstGeom prst="rect">
            <a:avLst/>
          </a:prstGeom>
          <a:gradFill flip="none" rotWithShape="1">
            <a:gsLst>
              <a:gs pos="4000">
                <a:srgbClr val="7030A0">
                  <a:alpha val="75000"/>
                </a:srgbClr>
              </a:gs>
              <a:gs pos="100000">
                <a:schemeClr val="accent5">
                  <a:alpha val="41000"/>
                </a:schemeClr>
              </a:gs>
            </a:gsLst>
            <a:lin ang="0" scaled="1"/>
            <a:tileRect/>
          </a:gradFill>
          <a:ln>
            <a:noFill/>
          </a:ln>
          <a:extLst/>
        </p:spPr>
        <p:txBody>
          <a:bodyPr lIns="0" tIns="0" rIns="0" bIns="0" rtlCol="0" anchor="ctr"/>
          <a:lstStyle/>
          <a:p>
            <a:pPr algn="ctr" defTabSz="868623"/>
            <a:endParaRPr lang="es-SV" sz="110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2" name="2 Rectángulo"/>
          <p:cNvSpPr/>
          <p:nvPr/>
        </p:nvSpPr>
        <p:spPr bwMode="auto">
          <a:xfrm>
            <a:off x="96" y="1166"/>
            <a:ext cx="9143904" cy="5143501"/>
          </a:xfrm>
          <a:prstGeom prst="rect">
            <a:avLst/>
          </a:prstGeom>
          <a:gradFill>
            <a:gsLst>
              <a:gs pos="94000">
                <a:schemeClr val="accent6">
                  <a:lumMod val="50000"/>
                  <a:lumOff val="50000"/>
                </a:schemeClr>
              </a:gs>
              <a:gs pos="49000">
                <a:schemeClr val="accent6">
                  <a:lumMod val="75000"/>
                  <a:alpha val="27000"/>
                </a:schemeClr>
              </a:gs>
              <a:gs pos="0">
                <a:schemeClr val="bg1"/>
              </a:gs>
            </a:gsLst>
            <a:lin ang="2700000" scaled="0"/>
          </a:gradFill>
          <a:ln>
            <a:noFill/>
          </a:ln>
          <a:extLst/>
        </p:spPr>
        <p:txBody>
          <a:bodyPr lIns="0" tIns="0" rIns="0" bIns="0" rtlCol="0" anchor="ctr"/>
          <a:lstStyle/>
          <a:p>
            <a:pPr algn="ctr" defTabSz="887708"/>
            <a:endParaRPr lang="es-SV">
              <a:solidFill>
                <a:srgbClr val="000000"/>
              </a:solidFill>
            </a:endParaRPr>
          </a:p>
        </p:txBody>
      </p:sp>
      <p:sp>
        <p:nvSpPr>
          <p:cNvPr id="71" name="6 Título"/>
          <p:cNvSpPr txBox="1">
            <a:spLocks/>
          </p:cNvSpPr>
          <p:nvPr/>
        </p:nvSpPr>
        <p:spPr>
          <a:xfrm>
            <a:off x="251520" y="195486"/>
            <a:ext cx="6117686" cy="38008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335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現況服務藍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圖</a:t>
            </a:r>
            <a:endParaRPr lang="es-SV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48" name="圖片 1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736377"/>
            <a:ext cx="6480720" cy="3244421"/>
          </a:xfrm>
          <a:prstGeom prst="rect">
            <a:avLst/>
          </a:prstGeom>
        </p:spPr>
      </p:pic>
      <p:grpSp>
        <p:nvGrpSpPr>
          <p:cNvPr id="74" name="Group 15">
            <a:extLst>
              <a:ext uri="{FF2B5EF4-FFF2-40B4-BE49-F238E27FC236}">
                <a16:creationId xmlns:a16="http://schemas.microsoft.com/office/drawing/2014/main" id="{E6D07EF2-BFB8-4E12-854B-4A1848F7DE8C}"/>
              </a:ext>
            </a:extLst>
          </p:cNvPr>
          <p:cNvGrpSpPr/>
          <p:nvPr/>
        </p:nvGrpSpPr>
        <p:grpSpPr>
          <a:xfrm>
            <a:off x="-468560" y="575569"/>
            <a:ext cx="10081120" cy="4567932"/>
            <a:chOff x="773154" y="3138879"/>
            <a:chExt cx="2862742" cy="1586502"/>
          </a:xfrm>
        </p:grpSpPr>
        <p:grpSp>
          <p:nvGrpSpPr>
            <p:cNvPr id="78" name="Group 19">
              <a:extLst>
                <a:ext uri="{FF2B5EF4-FFF2-40B4-BE49-F238E27FC236}">
                  <a16:creationId xmlns:a16="http://schemas.microsoft.com/office/drawing/2014/main" id="{5254596B-8225-4544-91EB-17341BFEBDB2}"/>
                </a:ext>
              </a:extLst>
            </p:cNvPr>
            <p:cNvGrpSpPr/>
            <p:nvPr userDrawn="1"/>
          </p:nvGrpSpPr>
          <p:grpSpPr>
            <a:xfrm>
              <a:off x="945641" y="3138879"/>
              <a:ext cx="2513902" cy="1391026"/>
              <a:chOff x="395536" y="2564904"/>
              <a:chExt cx="4749925" cy="2628292"/>
            </a:xfrm>
            <a:solidFill>
              <a:schemeClr val="tx1"/>
            </a:solidFill>
          </p:grpSpPr>
          <p:grpSp>
            <p:nvGrpSpPr>
              <p:cNvPr id="79" name="Group 20">
                <a:extLst>
                  <a:ext uri="{FF2B5EF4-FFF2-40B4-BE49-F238E27FC236}">
                    <a16:creationId xmlns:a16="http://schemas.microsoft.com/office/drawing/2014/main" id="{071A3A01-A5AE-4C1F-9614-09897182DDFF}"/>
                  </a:ext>
                </a:extLst>
              </p:cNvPr>
              <p:cNvGrpSpPr/>
              <p:nvPr userDrawn="1"/>
            </p:nvGrpSpPr>
            <p:grpSpPr>
              <a:xfrm>
                <a:off x="395536" y="2564904"/>
                <a:ext cx="4749925" cy="2628292"/>
                <a:chOff x="395536" y="2204864"/>
                <a:chExt cx="5400600" cy="2988332"/>
              </a:xfrm>
              <a:grpFill/>
            </p:grpSpPr>
            <p:sp>
              <p:nvSpPr>
                <p:cNvPr id="81" name="Rounded Rectangle 3">
                  <a:extLst>
                    <a:ext uri="{FF2B5EF4-FFF2-40B4-BE49-F238E27FC236}">
                      <a16:creationId xmlns:a16="http://schemas.microsoft.com/office/drawing/2014/main" id="{CEE9787E-F31B-40B6-8FDE-94F7D5B3FA0B}"/>
                    </a:ext>
                  </a:extLst>
                </p:cNvPr>
                <p:cNvSpPr/>
                <p:nvPr userDrawn="1"/>
              </p:nvSpPr>
              <p:spPr>
                <a:xfrm>
                  <a:off x="971600" y="2204864"/>
                  <a:ext cx="4248472" cy="27363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8472" h="2736304">
                      <a:moveTo>
                        <a:pt x="144016" y="144016"/>
                      </a:moveTo>
                      <a:lnTo>
                        <a:pt x="144016" y="2520280"/>
                      </a:lnTo>
                      <a:lnTo>
                        <a:pt x="4104456" y="2520280"/>
                      </a:lnTo>
                      <a:lnTo>
                        <a:pt x="4104456" y="144016"/>
                      </a:lnTo>
                      <a:close/>
                      <a:moveTo>
                        <a:pt x="119332" y="0"/>
                      </a:moveTo>
                      <a:lnTo>
                        <a:pt x="4129140" y="0"/>
                      </a:lnTo>
                      <a:cubicBezTo>
                        <a:pt x="4195045" y="0"/>
                        <a:pt x="4248472" y="53427"/>
                        <a:pt x="4248472" y="119332"/>
                      </a:cubicBezTo>
                      <a:lnTo>
                        <a:pt x="4248472" y="2736304"/>
                      </a:lnTo>
                      <a:lnTo>
                        <a:pt x="0" y="2736304"/>
                      </a:lnTo>
                      <a:lnTo>
                        <a:pt x="0" y="119332"/>
                      </a:lnTo>
                      <a:cubicBezTo>
                        <a:pt x="0" y="53427"/>
                        <a:pt x="53427" y="0"/>
                        <a:pt x="119332" y="0"/>
                      </a:cubicBezTo>
                      <a:close/>
                    </a:path>
                  </a:pathLst>
                </a:custGeom>
                <a:grpFill/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en-US" sz="2700"/>
                </a:p>
              </p:txBody>
            </p:sp>
            <p:sp>
              <p:nvSpPr>
                <p:cNvPr id="82" name="Rectangle 23">
                  <a:extLst>
                    <a:ext uri="{FF2B5EF4-FFF2-40B4-BE49-F238E27FC236}">
                      <a16:creationId xmlns:a16="http://schemas.microsoft.com/office/drawing/2014/main" id="{C264EFB6-52A8-48D5-915B-6DCDEFA1D8F0}"/>
                    </a:ext>
                  </a:extLst>
                </p:cNvPr>
                <p:cNvSpPr/>
                <p:nvPr userDrawn="1"/>
              </p:nvSpPr>
              <p:spPr>
                <a:xfrm>
                  <a:off x="395536" y="4941168"/>
                  <a:ext cx="5400600" cy="144016"/>
                </a:xfrm>
                <a:prstGeom prst="rect">
                  <a:avLst/>
                </a:prstGeom>
                <a:grpFill/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en-US" sz="2700"/>
                </a:p>
              </p:txBody>
            </p:sp>
            <p:sp>
              <p:nvSpPr>
                <p:cNvPr id="83" name="Trapezoid 24">
                  <a:extLst>
                    <a:ext uri="{FF2B5EF4-FFF2-40B4-BE49-F238E27FC236}">
                      <a16:creationId xmlns:a16="http://schemas.microsoft.com/office/drawing/2014/main" id="{3ACD8D63-B385-4CA9-9D92-B0D7CB6CBB7A}"/>
                    </a:ext>
                  </a:extLst>
                </p:cNvPr>
                <p:cNvSpPr/>
                <p:nvPr userDrawn="1"/>
              </p:nvSpPr>
              <p:spPr>
                <a:xfrm rot="10800000">
                  <a:off x="395536" y="5085184"/>
                  <a:ext cx="5400600" cy="108012"/>
                </a:xfrm>
                <a:prstGeom prst="trapezoid">
                  <a:avLst>
                    <a:gd name="adj" fmla="val 129851"/>
                  </a:avLst>
                </a:prstGeom>
                <a:grpFill/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en-US" sz="2700"/>
                </a:p>
              </p:txBody>
            </p:sp>
          </p:grp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7AA29F4A-FC57-44CA-8110-D8D1E268563C}"/>
                  </a:ext>
                </a:extLst>
              </p:cNvPr>
              <p:cNvSpPr/>
              <p:nvPr userDrawn="1"/>
            </p:nvSpPr>
            <p:spPr>
              <a:xfrm>
                <a:off x="2518470" y="5009698"/>
                <a:ext cx="504056" cy="4571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2700"/>
              </a:p>
            </p:txBody>
          </p:sp>
        </p:grpSp>
        <p:sp>
          <p:nvSpPr>
            <p:cNvPr id="76" name="Oval 17">
              <a:extLst>
                <a:ext uri="{FF2B5EF4-FFF2-40B4-BE49-F238E27FC236}">
                  <a16:creationId xmlns:a16="http://schemas.microsoft.com/office/drawing/2014/main" id="{033F17B5-BAA0-445C-BA86-1BD3899DB213}"/>
                </a:ext>
              </a:extLst>
            </p:cNvPr>
            <p:cNvSpPr/>
            <p:nvPr userDrawn="1"/>
          </p:nvSpPr>
          <p:spPr>
            <a:xfrm>
              <a:off x="773154" y="4321560"/>
              <a:ext cx="2862742" cy="403821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241668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2 Rectángulo"/>
          <p:cNvSpPr/>
          <p:nvPr/>
        </p:nvSpPr>
        <p:spPr bwMode="auto">
          <a:xfrm>
            <a:off x="-6947" y="-1"/>
            <a:ext cx="9143904" cy="5143501"/>
          </a:xfrm>
          <a:prstGeom prst="rect">
            <a:avLst/>
          </a:prstGeom>
          <a:gradFill>
            <a:gsLst>
              <a:gs pos="94000">
                <a:schemeClr val="bg2">
                  <a:lumMod val="75000"/>
                </a:schemeClr>
              </a:gs>
              <a:gs pos="49000">
                <a:schemeClr val="bg2">
                  <a:lumMod val="75000"/>
                </a:schemeClr>
              </a:gs>
              <a:gs pos="0">
                <a:schemeClr val="bg1"/>
              </a:gs>
            </a:gsLst>
            <a:lin ang="2700000" scaled="0"/>
          </a:gradFill>
          <a:ln>
            <a:noFill/>
          </a:ln>
          <a:extLst/>
        </p:spPr>
        <p:txBody>
          <a:bodyPr lIns="0" tIns="0" rIns="0" bIns="0" rtlCol="0" anchor="ctr"/>
          <a:lstStyle/>
          <a:p>
            <a:pPr algn="ctr" defTabSz="887708"/>
            <a:endParaRPr lang="es-SV" dirty="0">
              <a:solidFill>
                <a:srgbClr val="000000"/>
              </a:solidFill>
            </a:endParaRPr>
          </a:p>
        </p:txBody>
      </p:sp>
      <p:grpSp>
        <p:nvGrpSpPr>
          <p:cNvPr id="41" name="群組 40"/>
          <p:cNvGrpSpPr/>
          <p:nvPr/>
        </p:nvGrpSpPr>
        <p:grpSpPr>
          <a:xfrm>
            <a:off x="4548917" y="3018346"/>
            <a:ext cx="4127538" cy="1625122"/>
            <a:chOff x="4557935" y="3034409"/>
            <a:chExt cx="3860022" cy="1625122"/>
          </a:xfrm>
        </p:grpSpPr>
        <p:sp>
          <p:nvSpPr>
            <p:cNvPr id="6" name="Snip Single Corner Rectangle 4">
              <a:extLst>
                <a:ext uri="{FF2B5EF4-FFF2-40B4-BE49-F238E27FC236}">
                  <a16:creationId xmlns:a16="http://schemas.microsoft.com/office/drawing/2014/main" id="{1F7157FD-350B-40F5-A1CF-418F0C6350AD}"/>
                </a:ext>
              </a:extLst>
            </p:cNvPr>
            <p:cNvSpPr/>
            <p:nvPr/>
          </p:nvSpPr>
          <p:spPr>
            <a:xfrm flipH="1" flipV="1">
              <a:off x="4853957" y="3034409"/>
              <a:ext cx="3564000" cy="1431000"/>
            </a:xfrm>
            <a:prstGeom prst="snip1Rect">
              <a:avLst>
                <a:gd name="adj" fmla="val 50000"/>
              </a:avLst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1"/>
              <a:endParaRPr lang="ko-KR" altLang="en-US" sz="135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7FAB42A-1697-436D-8925-BB5E2160899F}"/>
                </a:ext>
              </a:extLst>
            </p:cNvPr>
            <p:cNvSpPr txBox="1"/>
            <p:nvPr/>
          </p:nvSpPr>
          <p:spPr>
            <a:xfrm>
              <a:off x="4557935" y="3874701"/>
              <a:ext cx="741261" cy="7848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400" latinLnBrk="1"/>
              <a:r>
                <a:rPr lang="en-US" altLang="ko-KR" sz="4500" b="1" dirty="0">
                  <a:solidFill>
                    <a:srgbClr val="C0504D"/>
                  </a:solidFill>
                  <a:cs typeface="Arial" pitchFamily="34" charset="0"/>
                </a:rPr>
                <a:t>T</a:t>
              </a:r>
              <a:endParaRPr lang="ko-KR" altLang="en-US" sz="4500" b="1" dirty="0">
                <a:solidFill>
                  <a:srgbClr val="C0504D"/>
                </a:solidFill>
                <a:cs typeface="Arial" pitchFamily="34" charset="0"/>
              </a:endParaRPr>
            </a:p>
          </p:txBody>
        </p:sp>
        <p:grpSp>
          <p:nvGrpSpPr>
            <p:cNvPr id="24" name="Group 74">
              <a:extLst>
                <a:ext uri="{FF2B5EF4-FFF2-40B4-BE49-F238E27FC236}">
                  <a16:creationId xmlns:a16="http://schemas.microsoft.com/office/drawing/2014/main" id="{434FB6D5-69E0-495C-9875-EAC5DB770E72}"/>
                </a:ext>
              </a:extLst>
            </p:cNvPr>
            <p:cNvGrpSpPr/>
            <p:nvPr/>
          </p:nvGrpSpPr>
          <p:grpSpPr>
            <a:xfrm>
              <a:off x="5839522" y="3146589"/>
              <a:ext cx="2399506" cy="694680"/>
              <a:chOff x="205896" y="1583322"/>
              <a:chExt cx="2838217" cy="935500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00C7B19-1FF4-4503-A0E9-485D4CA10359}"/>
                  </a:ext>
                </a:extLst>
              </p:cNvPr>
              <p:cNvSpPr txBox="1"/>
              <p:nvPr/>
            </p:nvSpPr>
            <p:spPr>
              <a:xfrm>
                <a:off x="205896" y="1897115"/>
                <a:ext cx="2605241" cy="6217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 latinLnBrk="1"/>
                <a:r>
                  <a:rPr lang="en-US" altLang="zh-TW" sz="1200" dirty="0" smtClean="0">
                    <a:solidFill>
                      <a:srgbClr val="000000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T1 </a:t>
                </a:r>
                <a:r>
                  <a:rPr lang="zh-TW" altLang="en-US" sz="1200" dirty="0" smtClean="0">
                    <a:solidFill>
                      <a:srgbClr val="000000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手機上網沒到</a:t>
                </a:r>
                <a:r>
                  <a:rPr lang="en-US" altLang="zh-TW" sz="1200" dirty="0" smtClean="0">
                    <a:solidFill>
                      <a:srgbClr val="000000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100%</a:t>
                </a:r>
                <a:r>
                  <a:rPr lang="zh-TW" altLang="en-US" sz="1200" dirty="0" smtClean="0">
                    <a:solidFill>
                      <a:srgbClr val="000000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普及</a:t>
                </a:r>
                <a:endParaRPr lang="en-US" altLang="zh-TW" sz="1200" dirty="0">
                  <a:solidFill>
                    <a:srgbClr val="0000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  <a:p>
                <a:pPr defTabSz="914400" latinLnBrk="1"/>
                <a:r>
                  <a:rPr lang="en-US" altLang="zh-TW" sz="1200" dirty="0" smtClean="0">
                    <a:solidFill>
                      <a:srgbClr val="000000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T2 </a:t>
                </a:r>
                <a:r>
                  <a:rPr lang="zh-TW" altLang="en-US" sz="1200" dirty="0" smtClean="0">
                    <a:solidFill>
                      <a:srgbClr val="000000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個資外洩</a:t>
                </a:r>
                <a:r>
                  <a:rPr lang="en-US" altLang="zh-TW" sz="1200" dirty="0" smtClean="0">
                    <a:solidFill>
                      <a:srgbClr val="000000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,</a:t>
                </a:r>
                <a:r>
                  <a:rPr lang="zh-TW" altLang="en-US" sz="1200" dirty="0" smtClean="0">
                    <a:solidFill>
                      <a:srgbClr val="000000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訂購安全性</a:t>
                </a:r>
                <a:endParaRPr lang="ko-KR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Microsoft YaHei UI" panose="020B0503020204020204" pitchFamily="34" charset="-122"/>
                  <a:cs typeface="Arial" pitchFamily="34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E698087-4027-4531-B992-ED2767312291}"/>
                  </a:ext>
                </a:extLst>
              </p:cNvPr>
              <p:cNvSpPr txBox="1"/>
              <p:nvPr/>
            </p:nvSpPr>
            <p:spPr>
              <a:xfrm>
                <a:off x="438872" y="1583322"/>
                <a:ext cx="2605241" cy="4144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14400" latinLnBrk="1"/>
                <a:r>
                  <a:rPr lang="ko-KR" altLang="en-US" sz="1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icrosoft YaHei" panose="020B0503020204020204" pitchFamily="34" charset="-122"/>
                    <a:cs typeface="Arial" pitchFamily="34" charset="0"/>
                  </a:rPr>
                  <a:t>Ｔ</a:t>
                </a:r>
                <a:r>
                  <a:rPr lang="zh-TW" altLang="en-US" sz="1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itchFamily="34" charset="0"/>
                  </a:rPr>
                  <a:t>威脅</a:t>
                </a:r>
              </a:p>
            </p:txBody>
          </p:sp>
        </p:grpSp>
        <p:sp>
          <p:nvSpPr>
            <p:cNvPr id="30" name="Rectangle 16">
              <a:extLst>
                <a:ext uri="{FF2B5EF4-FFF2-40B4-BE49-F238E27FC236}">
                  <a16:creationId xmlns:a16="http://schemas.microsoft.com/office/drawing/2014/main" id="{7F2B2D87-4B37-477A-9604-12597B47BF5A}"/>
                </a:ext>
              </a:extLst>
            </p:cNvPr>
            <p:cNvSpPr/>
            <p:nvPr/>
          </p:nvSpPr>
          <p:spPr>
            <a:xfrm rot="2700000">
              <a:off x="5419999" y="3570838"/>
              <a:ext cx="254585" cy="456423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3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0" name="群組 39"/>
          <p:cNvGrpSpPr/>
          <p:nvPr/>
        </p:nvGrpSpPr>
        <p:grpSpPr>
          <a:xfrm>
            <a:off x="739863" y="3065264"/>
            <a:ext cx="3976231" cy="1568641"/>
            <a:chOff x="684259" y="3148382"/>
            <a:chExt cx="3976231" cy="1568641"/>
          </a:xfrm>
        </p:grpSpPr>
        <p:grpSp>
          <p:nvGrpSpPr>
            <p:cNvPr id="37" name="群組 36"/>
            <p:cNvGrpSpPr/>
            <p:nvPr/>
          </p:nvGrpSpPr>
          <p:grpSpPr>
            <a:xfrm>
              <a:off x="684259" y="3150207"/>
              <a:ext cx="3976231" cy="1566816"/>
              <a:chOff x="402117" y="3603114"/>
              <a:chExt cx="3976231" cy="1566816"/>
            </a:xfrm>
          </p:grpSpPr>
          <p:sp>
            <p:nvSpPr>
              <p:cNvPr id="5" name="Snip Single Corner Rectangle 3">
                <a:extLst>
                  <a:ext uri="{FF2B5EF4-FFF2-40B4-BE49-F238E27FC236}">
                    <a16:creationId xmlns:a16="http://schemas.microsoft.com/office/drawing/2014/main" id="{CA79B028-F8C0-47E4-81EF-DE55D268049C}"/>
                  </a:ext>
                </a:extLst>
              </p:cNvPr>
              <p:cNvSpPr/>
              <p:nvPr/>
            </p:nvSpPr>
            <p:spPr>
              <a:xfrm flipV="1">
                <a:off x="402117" y="3603114"/>
                <a:ext cx="3564000" cy="1431000"/>
              </a:xfrm>
              <a:prstGeom prst="snip1Rect">
                <a:avLst>
                  <a:gd name="adj" fmla="val 50000"/>
                </a:avLst>
              </a:prstGeom>
              <a:solidFill>
                <a:schemeClr val="bg1"/>
              </a:solidFill>
              <a:ln w="635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sz="135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E248496-611B-4A1A-956A-80B3C3704C37}"/>
                  </a:ext>
                </a:extLst>
              </p:cNvPr>
              <p:cNvSpPr txBox="1"/>
              <p:nvPr/>
            </p:nvSpPr>
            <p:spPr>
              <a:xfrm>
                <a:off x="3637087" y="4385100"/>
                <a:ext cx="741261" cy="78483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914400" latinLnBrk="1"/>
                <a:r>
                  <a:rPr lang="en-US" altLang="ko-KR" sz="4500" b="1" dirty="0">
                    <a:solidFill>
                      <a:srgbClr val="4F81BD"/>
                    </a:solidFill>
                    <a:cs typeface="Arial" pitchFamily="34" charset="0"/>
                  </a:rPr>
                  <a:t>O</a:t>
                </a:r>
                <a:endParaRPr lang="ko-KR" altLang="en-US" sz="4500" b="1" dirty="0">
                  <a:solidFill>
                    <a:srgbClr val="4F81BD"/>
                  </a:solidFill>
                  <a:cs typeface="Arial" pitchFamily="34" charset="0"/>
                </a:endParaRPr>
              </a:p>
            </p:txBody>
          </p:sp>
          <p:sp>
            <p:nvSpPr>
              <p:cNvPr id="27" name="Rectangle 9">
                <a:extLst>
                  <a:ext uri="{FF2B5EF4-FFF2-40B4-BE49-F238E27FC236}">
                    <a16:creationId xmlns:a16="http://schemas.microsoft.com/office/drawing/2014/main" id="{4D5C898C-52F2-410F-A4AE-5F5F851E9C37}"/>
                  </a:ext>
                </a:extLst>
              </p:cNvPr>
              <p:cNvSpPr/>
              <p:nvPr/>
            </p:nvSpPr>
            <p:spPr>
              <a:xfrm>
                <a:off x="3354844" y="4130400"/>
                <a:ext cx="315419" cy="295261"/>
              </a:xfrm>
              <a:custGeom>
                <a:avLst/>
                <a:gdLst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29618 w 3239999"/>
                  <a:gd name="connsiteY32" fmla="*/ 2690698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2991331 w 3239999"/>
                  <a:gd name="connsiteY3" fmla="*/ 2709748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29618 w 3239999"/>
                  <a:gd name="connsiteY32" fmla="*/ 2690698 h 3032924"/>
                  <a:gd name="connsiteX33" fmla="*/ 1576606 w 3239999"/>
                  <a:gd name="connsiteY33" fmla="*/ 2776423 h 303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239999" h="3032924">
                    <a:moveTo>
                      <a:pt x="1576606" y="2778202"/>
                    </a:moveTo>
                    <a:cubicBezTo>
                      <a:pt x="1576606" y="2778795"/>
                      <a:pt x="1663394" y="2792670"/>
                      <a:pt x="1663394" y="2778202"/>
                    </a:cubicBezTo>
                    <a:lnTo>
                      <a:pt x="1663394" y="2776423"/>
                    </a:lnTo>
                    <a:cubicBezTo>
                      <a:pt x="2185083" y="2605634"/>
                      <a:pt x="2444552" y="2500589"/>
                      <a:pt x="2991331" y="2709748"/>
                    </a:cubicBezTo>
                    <a:lnTo>
                      <a:pt x="3000856" y="526981"/>
                    </a:lnTo>
                    <a:lnTo>
                      <a:pt x="2855082" y="526981"/>
                    </a:lnTo>
                    <a:cubicBezTo>
                      <a:pt x="2857178" y="1175360"/>
                      <a:pt x="2859273" y="1823738"/>
                      <a:pt x="2861369" y="2472117"/>
                    </a:cubicBezTo>
                    <a:cubicBezTo>
                      <a:pt x="2483869" y="2318121"/>
                      <a:pt x="2052449" y="2439541"/>
                      <a:pt x="1663394" y="2765302"/>
                    </a:cubicBezTo>
                    <a:lnTo>
                      <a:pt x="1663394" y="526981"/>
                    </a:lnTo>
                    <a:lnTo>
                      <a:pt x="1663394" y="430441"/>
                    </a:lnTo>
                    <a:lnTo>
                      <a:pt x="1663394" y="402054"/>
                    </a:lnTo>
                    <a:cubicBezTo>
                      <a:pt x="1896442" y="149589"/>
                      <a:pt x="2115835" y="2106"/>
                      <a:pt x="2406065" y="22"/>
                    </a:cubicBezTo>
                    <a:cubicBezTo>
                      <a:pt x="2537987" y="-925"/>
                      <a:pt x="2684544" y="28169"/>
                      <a:pt x="2853673" y="91100"/>
                    </a:cubicBezTo>
                    <a:cubicBezTo>
                      <a:pt x="2854039" y="204214"/>
                      <a:pt x="2854404" y="317327"/>
                      <a:pt x="2854770" y="430441"/>
                    </a:cubicBezTo>
                    <a:lnTo>
                      <a:pt x="3120669" y="428517"/>
                    </a:lnTo>
                    <a:lnTo>
                      <a:pt x="3120669" y="738345"/>
                    </a:lnTo>
                    <a:lnTo>
                      <a:pt x="3239999" y="738345"/>
                    </a:lnTo>
                    <a:lnTo>
                      <a:pt x="3239999" y="3032924"/>
                    </a:lnTo>
                    <a:lnTo>
                      <a:pt x="0" y="3032924"/>
                    </a:lnTo>
                    <a:lnTo>
                      <a:pt x="0" y="738345"/>
                    </a:lnTo>
                    <a:lnTo>
                      <a:pt x="102477" y="738345"/>
                    </a:lnTo>
                    <a:lnTo>
                      <a:pt x="102477" y="428517"/>
                    </a:lnTo>
                    <a:lnTo>
                      <a:pt x="385229" y="430441"/>
                    </a:lnTo>
                    <a:cubicBezTo>
                      <a:pt x="385595" y="317327"/>
                      <a:pt x="385960" y="204214"/>
                      <a:pt x="386326" y="91100"/>
                    </a:cubicBezTo>
                    <a:cubicBezTo>
                      <a:pt x="555455" y="28169"/>
                      <a:pt x="702013" y="-925"/>
                      <a:pt x="833935" y="22"/>
                    </a:cubicBezTo>
                    <a:cubicBezTo>
                      <a:pt x="1124164" y="2106"/>
                      <a:pt x="1343558" y="149589"/>
                      <a:pt x="1576606" y="402054"/>
                    </a:cubicBezTo>
                    <a:lnTo>
                      <a:pt x="1576606" y="430441"/>
                    </a:lnTo>
                    <a:lnTo>
                      <a:pt x="1576606" y="526981"/>
                    </a:lnTo>
                    <a:lnTo>
                      <a:pt x="1576606" y="2765302"/>
                    </a:lnTo>
                    <a:cubicBezTo>
                      <a:pt x="1187550" y="2439541"/>
                      <a:pt x="756130" y="2318121"/>
                      <a:pt x="378630" y="2472117"/>
                    </a:cubicBezTo>
                    <a:lnTo>
                      <a:pt x="384918" y="526981"/>
                    </a:lnTo>
                    <a:lnTo>
                      <a:pt x="239143" y="526981"/>
                    </a:lnTo>
                    <a:lnTo>
                      <a:pt x="229618" y="2690698"/>
                    </a:lnTo>
                    <a:cubicBezTo>
                      <a:pt x="773243" y="2466244"/>
                      <a:pt x="1081748" y="2626096"/>
                      <a:pt x="1576606" y="277642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35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8" name="Group 59">
              <a:extLst>
                <a:ext uri="{FF2B5EF4-FFF2-40B4-BE49-F238E27FC236}">
                  <a16:creationId xmlns:a16="http://schemas.microsoft.com/office/drawing/2014/main" id="{E9A069EB-CF78-4FD8-B83D-989FFD6BD120}"/>
                </a:ext>
              </a:extLst>
            </p:cNvPr>
            <p:cNvGrpSpPr/>
            <p:nvPr/>
          </p:nvGrpSpPr>
          <p:grpSpPr>
            <a:xfrm>
              <a:off x="684259" y="3148382"/>
              <a:ext cx="3013993" cy="1229482"/>
              <a:chOff x="-228359" y="1635238"/>
              <a:chExt cx="3565054" cy="1655703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7C8139-88EF-4907-9AAA-26B9C6B3E82B}"/>
                  </a:ext>
                </a:extLst>
              </p:cNvPr>
              <p:cNvSpPr txBox="1"/>
              <p:nvPr/>
            </p:nvSpPr>
            <p:spPr>
              <a:xfrm>
                <a:off x="33723" y="1923181"/>
                <a:ext cx="3302972" cy="1367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 latinLnBrk="1"/>
                <a:r>
                  <a:rPr lang="en-US" altLang="zh-TW" sz="12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itchFamily="34" charset="0"/>
                  </a:rPr>
                  <a:t>O1 </a:t>
                </a:r>
                <a:r>
                  <a:rPr lang="zh-TW" altLang="en-US" sz="12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itchFamily="34" charset="0"/>
                  </a:rPr>
                  <a:t>大數據時代</a:t>
                </a:r>
                <a:r>
                  <a:rPr lang="en-US" altLang="zh-TW" sz="12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itchFamily="34" charset="0"/>
                  </a:rPr>
                  <a:t>,</a:t>
                </a:r>
                <a:r>
                  <a:rPr lang="zh-TW" altLang="en-US" sz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itchFamily="34" charset="0"/>
                  </a:rPr>
                  <a:t>增加</a:t>
                </a:r>
                <a:r>
                  <a:rPr lang="zh-TW" altLang="en-US" sz="12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itchFamily="34" charset="0"/>
                  </a:rPr>
                  <a:t>便利性</a:t>
                </a:r>
                <a:endPara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itchFamily="34" charset="0"/>
                </a:endParaRPr>
              </a:p>
              <a:p>
                <a:pPr defTabSz="914400" latinLnBrk="1"/>
                <a:r>
                  <a:rPr lang="en-US" altLang="zh-TW" sz="12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itchFamily="34" charset="0"/>
                  </a:rPr>
                  <a:t>O2</a:t>
                </a:r>
                <a:r>
                  <a:rPr lang="zh-TW" altLang="en-US" sz="12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itchFamily="34" charset="0"/>
                  </a:rPr>
                  <a:t> 人手</a:t>
                </a:r>
                <a:r>
                  <a:rPr lang="zh-TW" altLang="en-US" sz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itchFamily="34" charset="0"/>
                  </a:rPr>
                  <a:t>一機</a:t>
                </a:r>
                <a:r>
                  <a:rPr lang="en-US" altLang="zh-TW" sz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itchFamily="34" charset="0"/>
                  </a:rPr>
                  <a:t>,</a:t>
                </a:r>
                <a:r>
                  <a:rPr lang="zh-TW" altLang="en-US" sz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itchFamily="34" charset="0"/>
                  </a:rPr>
                  <a:t>分享條碼就可以一起訂餐</a:t>
                </a:r>
                <a:endParaRPr lang="en-US" altLang="zh-TW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itchFamily="34" charset="0"/>
                </a:endParaRPr>
              </a:p>
              <a:p>
                <a:pPr defTabSz="914400" latinLnBrk="1"/>
                <a:r>
                  <a:rPr lang="en-US" altLang="zh-TW" sz="12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itchFamily="34" charset="0"/>
                  </a:rPr>
                  <a:t>O3</a:t>
                </a:r>
                <a:r>
                  <a:rPr lang="zh-TW" altLang="en-US" sz="12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itchFamily="34" charset="0"/>
                  </a:rPr>
                  <a:t> 便利性帶來商機</a:t>
                </a:r>
                <a:r>
                  <a:rPr lang="en-US" altLang="zh-TW" sz="12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itchFamily="34" charset="0"/>
                  </a:rPr>
                  <a:t>,</a:t>
                </a:r>
                <a:r>
                  <a:rPr lang="zh-TW" altLang="en-US" sz="12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itchFamily="34" charset="0"/>
                  </a:rPr>
                  <a:t>增</a:t>
                </a:r>
                <a:r>
                  <a:rPr lang="zh-TW" altLang="en-US" sz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itchFamily="34" charset="0"/>
                  </a:rPr>
                  <a:t>加</a:t>
                </a:r>
                <a:r>
                  <a:rPr lang="zh-TW" altLang="en-US" sz="12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itchFamily="34" charset="0"/>
                  </a:rPr>
                  <a:t>訂飲料的慾望</a:t>
                </a:r>
                <a:endPara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itchFamily="34" charset="0"/>
                </a:endParaRPr>
              </a:p>
              <a:p>
                <a:pPr defTabSz="914400" latinLnBrk="1"/>
                <a:r>
                  <a:rPr lang="en-US" altLang="zh-TW" sz="12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itchFamily="34" charset="0"/>
                  </a:rPr>
                  <a:t>O4</a:t>
                </a:r>
                <a:r>
                  <a:rPr lang="zh-TW" altLang="en-US" sz="12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itchFamily="34" charset="0"/>
                  </a:rPr>
                  <a:t> 對店家而言帶來除了電話訂購之外</a:t>
                </a:r>
                <a:r>
                  <a:rPr lang="en-US" altLang="zh-TW" sz="12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itchFamily="34" charset="0"/>
                  </a:rPr>
                  <a:t/>
                </a:r>
                <a:br>
                  <a:rPr lang="en-US" altLang="zh-TW" sz="12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itchFamily="34" charset="0"/>
                  </a:rPr>
                </a:br>
                <a:r>
                  <a:rPr lang="zh-TW" altLang="en-US" sz="12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itchFamily="34" charset="0"/>
                  </a:rPr>
                  <a:t>      的收入</a:t>
                </a:r>
                <a:endPara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5C5661-6A79-4203-8B69-9D46F4B425CE}"/>
                  </a:ext>
                </a:extLst>
              </p:cNvPr>
              <p:cNvSpPr txBox="1"/>
              <p:nvPr/>
            </p:nvSpPr>
            <p:spPr>
              <a:xfrm>
                <a:off x="-228359" y="1635238"/>
                <a:ext cx="2605239" cy="4144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 latinLnBrk="1"/>
                <a:r>
                  <a:rPr lang="ko-KR" altLang="en-US" sz="1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Arial" pitchFamily="34" charset="0"/>
                  </a:rPr>
                  <a:t>Ｏ</a:t>
                </a:r>
                <a:r>
                  <a:rPr lang="zh-TW" altLang="en-US" sz="1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Arial" pitchFamily="34" charset="0"/>
                  </a:rPr>
                  <a:t>機會</a:t>
                </a:r>
              </a:p>
            </p:txBody>
          </p:sp>
        </p:grpSp>
      </p:grpSp>
      <p:grpSp>
        <p:nvGrpSpPr>
          <p:cNvPr id="36" name="群組 35"/>
          <p:cNvGrpSpPr/>
          <p:nvPr/>
        </p:nvGrpSpPr>
        <p:grpSpPr>
          <a:xfrm>
            <a:off x="4565004" y="1222594"/>
            <a:ext cx="4111454" cy="1629760"/>
            <a:chOff x="4565005" y="1222594"/>
            <a:chExt cx="3852955" cy="1629760"/>
          </a:xfrm>
        </p:grpSpPr>
        <p:sp>
          <p:nvSpPr>
            <p:cNvPr id="4" name="Snip Single Corner Rectangle 2">
              <a:extLst>
                <a:ext uri="{FF2B5EF4-FFF2-40B4-BE49-F238E27FC236}">
                  <a16:creationId xmlns:a16="http://schemas.microsoft.com/office/drawing/2014/main" id="{BE306AD4-6EEF-45D4-935C-D1C01B90FE61}"/>
                </a:ext>
              </a:extLst>
            </p:cNvPr>
            <p:cNvSpPr/>
            <p:nvPr/>
          </p:nvSpPr>
          <p:spPr>
            <a:xfrm flipH="1">
              <a:off x="4853957" y="1421354"/>
              <a:ext cx="3564000" cy="1431000"/>
            </a:xfrm>
            <a:prstGeom prst="snip1Rect">
              <a:avLst>
                <a:gd name="adj" fmla="val 50000"/>
              </a:avLst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1"/>
              <a:endParaRPr lang="ko-KR" altLang="en-US" sz="135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BC76C8B-66A8-4359-878D-DDF2DDB5E569}"/>
                </a:ext>
              </a:extLst>
            </p:cNvPr>
            <p:cNvSpPr txBox="1"/>
            <p:nvPr/>
          </p:nvSpPr>
          <p:spPr>
            <a:xfrm>
              <a:off x="4565005" y="1222594"/>
              <a:ext cx="741261" cy="7848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400" latinLnBrk="1"/>
              <a:r>
                <a:rPr lang="en-US" altLang="ko-KR" sz="4500" b="1" dirty="0">
                  <a:solidFill>
                    <a:srgbClr val="9BBB59"/>
                  </a:solidFill>
                  <a:cs typeface="Arial" pitchFamily="34" charset="0"/>
                </a:rPr>
                <a:t>W</a:t>
              </a:r>
              <a:endParaRPr lang="ko-KR" altLang="en-US" sz="4500" b="1" dirty="0">
                <a:solidFill>
                  <a:srgbClr val="9BBB59"/>
                </a:solidFill>
                <a:cs typeface="Arial" pitchFamily="34" charset="0"/>
              </a:endParaRPr>
            </a:p>
          </p:txBody>
        </p:sp>
        <p:grpSp>
          <p:nvGrpSpPr>
            <p:cNvPr id="21" name="Group 62">
              <a:extLst>
                <a:ext uri="{FF2B5EF4-FFF2-40B4-BE49-F238E27FC236}">
                  <a16:creationId xmlns:a16="http://schemas.microsoft.com/office/drawing/2014/main" id="{36E887BB-E994-46DB-B2C2-1EE2D6C24E7B}"/>
                </a:ext>
              </a:extLst>
            </p:cNvPr>
            <p:cNvGrpSpPr/>
            <p:nvPr/>
          </p:nvGrpSpPr>
          <p:grpSpPr>
            <a:xfrm>
              <a:off x="5787395" y="1501794"/>
              <a:ext cx="2630565" cy="1323035"/>
              <a:chOff x="147958" y="1497544"/>
              <a:chExt cx="3111522" cy="1781684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8683CE5-36D0-47D0-9A0E-5BF621A7A243}"/>
                  </a:ext>
                </a:extLst>
              </p:cNvPr>
              <p:cNvSpPr txBox="1"/>
              <p:nvPr/>
            </p:nvSpPr>
            <p:spPr>
              <a:xfrm>
                <a:off x="147958" y="1911471"/>
                <a:ext cx="3111522" cy="1367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 latinLnBrk="1"/>
                <a:r>
                  <a:rPr lang="en-US" altLang="ko-KR" sz="12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itchFamily="34" charset="0"/>
                  </a:rPr>
                  <a:t>W1 </a:t>
                </a:r>
                <a:r>
                  <a:rPr lang="zh-TW" altLang="en-US" sz="12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itchFamily="34" charset="0"/>
                  </a:rPr>
                  <a:t>若手機沒有網路</a:t>
                </a:r>
                <a:r>
                  <a:rPr lang="en-US" altLang="zh-TW" sz="12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itchFamily="34" charset="0"/>
                  </a:rPr>
                  <a:t>(</a:t>
                </a:r>
                <a:r>
                  <a:rPr lang="zh-TW" altLang="en-US" sz="12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itchFamily="34" charset="0"/>
                  </a:rPr>
                  <a:t>或好友</a:t>
                </a:r>
                <a:r>
                  <a:rPr lang="en-US" altLang="zh-TW" sz="12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itchFamily="34" charset="0"/>
                  </a:rPr>
                  <a:t>)</a:t>
                </a:r>
                <a:br>
                  <a:rPr lang="en-US" altLang="zh-TW" sz="12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itchFamily="34" charset="0"/>
                  </a:rPr>
                </a:br>
                <a:r>
                  <a:rPr lang="zh-TW" altLang="en-US" sz="12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itchFamily="34" charset="0"/>
                  </a:rPr>
                  <a:t>      就不能使用</a:t>
                </a:r>
                <a:r>
                  <a:rPr lang="en-US" altLang="zh-TW" sz="12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itchFamily="34" charset="0"/>
                  </a:rPr>
                  <a:t>APP</a:t>
                </a:r>
                <a:r>
                  <a:rPr lang="zh-TW" altLang="en-US" sz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itchFamily="34" charset="0"/>
                  </a:rPr>
                  <a:t>或</a:t>
                </a:r>
                <a:r>
                  <a:rPr lang="zh-TW" altLang="en-US" sz="12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itchFamily="34" charset="0"/>
                  </a:rPr>
                  <a:t>網頁訂購</a:t>
                </a:r>
                <a:endParaRPr lang="zh-TW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itchFamily="34" charset="0"/>
                </a:endParaRPr>
              </a:p>
              <a:p>
                <a:pPr defTabSz="914400" latinLnBrk="1"/>
                <a:r>
                  <a:rPr lang="en-US" altLang="ko-KR" sz="12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itchFamily="34" charset="0"/>
                  </a:rPr>
                  <a:t>W2 </a:t>
                </a:r>
                <a:r>
                  <a:rPr lang="zh-TW" altLang="en-US" sz="12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itchFamily="34" charset="0"/>
                  </a:rPr>
                  <a:t>有些公司會收手機或限制上網網頁</a:t>
                </a:r>
                <a:endParaRPr lang="en-US" altLang="zh-TW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itchFamily="34" charset="0"/>
                </a:endParaRPr>
              </a:p>
              <a:p>
                <a:pPr defTabSz="914400" latinLnBrk="1"/>
                <a:r>
                  <a:rPr lang="en-US" altLang="ko-KR" sz="12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itchFamily="34" charset="0"/>
                  </a:rPr>
                  <a:t>W3 </a:t>
                </a:r>
                <a:r>
                  <a:rPr lang="zh-TW" altLang="en-US" sz="12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itchFamily="34" charset="0"/>
                  </a:rPr>
                  <a:t>店家須跟</a:t>
                </a:r>
                <a:r>
                  <a:rPr lang="en-US" altLang="zh-TW" sz="12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itchFamily="34" charset="0"/>
                  </a:rPr>
                  <a:t>APP</a:t>
                </a:r>
                <a:r>
                  <a:rPr lang="zh-TW" altLang="en-US" sz="12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itchFamily="34" charset="0"/>
                  </a:rPr>
                  <a:t>公司合作或架立網站</a:t>
                </a:r>
                <a:r>
                  <a:rPr lang="en-US" altLang="zh-TW" sz="12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itchFamily="34" charset="0"/>
                  </a:rPr>
                  <a:t/>
                </a:r>
                <a:br>
                  <a:rPr lang="en-US" altLang="zh-TW" sz="12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itchFamily="34" charset="0"/>
                  </a:rPr>
                </a:br>
                <a:r>
                  <a:rPr lang="en-US" altLang="ko-KR" sz="12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itchFamily="34" charset="0"/>
                  </a:rPr>
                  <a:t>W4</a:t>
                </a:r>
                <a:r>
                  <a:rPr lang="zh-TW" altLang="en-US" sz="12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itchFamily="34" charset="0"/>
                  </a:rPr>
                  <a:t> 對於</a:t>
                </a:r>
                <a:r>
                  <a:rPr lang="zh-TW" altLang="en-US" sz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itchFamily="34" charset="0"/>
                  </a:rPr>
                  <a:t>店家來說合作可能有額外支出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54E2637-7CA8-42F6-996F-1AE5F85D7741}"/>
                  </a:ext>
                </a:extLst>
              </p:cNvPr>
              <p:cNvSpPr txBox="1"/>
              <p:nvPr/>
            </p:nvSpPr>
            <p:spPr>
              <a:xfrm>
                <a:off x="443125" y="1497544"/>
                <a:ext cx="2605241" cy="4144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14400" latinLnBrk="1"/>
                <a:r>
                  <a:rPr lang="ko-KR" altLang="en-US" sz="1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icrosoft YaHei" panose="020B0503020204020204" pitchFamily="34" charset="-122"/>
                    <a:cs typeface="Arial" pitchFamily="34" charset="0"/>
                  </a:rPr>
                  <a:t>Ｗ</a:t>
                </a:r>
                <a:r>
                  <a:rPr lang="zh-TW" altLang="en-US" sz="1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itchFamily="34" charset="0"/>
                  </a:rPr>
                  <a:t>劣勢</a:t>
                </a:r>
              </a:p>
            </p:txBody>
          </p:sp>
        </p:grpSp>
        <p:sp>
          <p:nvSpPr>
            <p:cNvPr id="28" name="Rectangle 36">
              <a:extLst>
                <a:ext uri="{FF2B5EF4-FFF2-40B4-BE49-F238E27FC236}">
                  <a16:creationId xmlns:a16="http://schemas.microsoft.com/office/drawing/2014/main" id="{45B07ECA-9145-4E8D-9F5E-A3B587546817}"/>
                </a:ext>
              </a:extLst>
            </p:cNvPr>
            <p:cNvSpPr/>
            <p:nvPr/>
          </p:nvSpPr>
          <p:spPr>
            <a:xfrm>
              <a:off x="5306266" y="1915938"/>
              <a:ext cx="349747" cy="292360"/>
            </a:xfrm>
            <a:custGeom>
              <a:avLst/>
              <a:gdLst/>
              <a:ahLst/>
              <a:cxnLst/>
              <a:rect l="l" t="t" r="r" b="b"/>
              <a:pathLst>
                <a:path w="3186824" h="2663936">
                  <a:moveTo>
                    <a:pt x="2624444" y="2376100"/>
                  </a:moveTo>
                  <a:lnTo>
                    <a:pt x="2624444" y="2520100"/>
                  </a:lnTo>
                  <a:lnTo>
                    <a:pt x="2952463" y="2520100"/>
                  </a:lnTo>
                  <a:lnTo>
                    <a:pt x="2952463" y="2376100"/>
                  </a:lnTo>
                  <a:close/>
                  <a:moveTo>
                    <a:pt x="210911" y="2376100"/>
                  </a:moveTo>
                  <a:lnTo>
                    <a:pt x="210911" y="2520100"/>
                  </a:lnTo>
                  <a:lnTo>
                    <a:pt x="538930" y="2520100"/>
                  </a:lnTo>
                  <a:lnTo>
                    <a:pt x="538930" y="2376100"/>
                  </a:lnTo>
                  <a:close/>
                  <a:moveTo>
                    <a:pt x="2624444" y="2095269"/>
                  </a:moveTo>
                  <a:lnTo>
                    <a:pt x="2624444" y="2239269"/>
                  </a:lnTo>
                  <a:lnTo>
                    <a:pt x="2952463" y="2239269"/>
                  </a:lnTo>
                  <a:lnTo>
                    <a:pt x="2952463" y="2095269"/>
                  </a:lnTo>
                  <a:close/>
                  <a:moveTo>
                    <a:pt x="210911" y="2095269"/>
                  </a:moveTo>
                  <a:lnTo>
                    <a:pt x="210911" y="2239269"/>
                  </a:lnTo>
                  <a:lnTo>
                    <a:pt x="538930" y="2239269"/>
                  </a:lnTo>
                  <a:lnTo>
                    <a:pt x="538930" y="2095269"/>
                  </a:lnTo>
                  <a:close/>
                  <a:moveTo>
                    <a:pt x="2624444" y="1814436"/>
                  </a:moveTo>
                  <a:lnTo>
                    <a:pt x="2624444" y="1958436"/>
                  </a:lnTo>
                  <a:lnTo>
                    <a:pt x="2952463" y="1958436"/>
                  </a:lnTo>
                  <a:lnTo>
                    <a:pt x="2952463" y="1814436"/>
                  </a:lnTo>
                  <a:close/>
                  <a:moveTo>
                    <a:pt x="210911" y="1814436"/>
                  </a:moveTo>
                  <a:lnTo>
                    <a:pt x="210911" y="1958436"/>
                  </a:lnTo>
                  <a:lnTo>
                    <a:pt x="538930" y="1958436"/>
                  </a:lnTo>
                  <a:lnTo>
                    <a:pt x="538930" y="1814436"/>
                  </a:lnTo>
                  <a:close/>
                  <a:moveTo>
                    <a:pt x="2624444" y="1533603"/>
                  </a:moveTo>
                  <a:lnTo>
                    <a:pt x="2624444" y="1677603"/>
                  </a:lnTo>
                  <a:lnTo>
                    <a:pt x="2952463" y="1677603"/>
                  </a:lnTo>
                  <a:lnTo>
                    <a:pt x="2952463" y="1533603"/>
                  </a:lnTo>
                  <a:close/>
                  <a:moveTo>
                    <a:pt x="210911" y="1533603"/>
                  </a:moveTo>
                  <a:lnTo>
                    <a:pt x="210911" y="1677603"/>
                  </a:lnTo>
                  <a:lnTo>
                    <a:pt x="538930" y="1677603"/>
                  </a:lnTo>
                  <a:lnTo>
                    <a:pt x="538930" y="1533603"/>
                  </a:lnTo>
                  <a:close/>
                  <a:moveTo>
                    <a:pt x="2624444" y="1252770"/>
                  </a:moveTo>
                  <a:lnTo>
                    <a:pt x="2624444" y="1396770"/>
                  </a:lnTo>
                  <a:lnTo>
                    <a:pt x="2952463" y="1396770"/>
                  </a:lnTo>
                  <a:lnTo>
                    <a:pt x="2952463" y="1252770"/>
                  </a:lnTo>
                  <a:close/>
                  <a:moveTo>
                    <a:pt x="210911" y="1252770"/>
                  </a:moveTo>
                  <a:lnTo>
                    <a:pt x="210911" y="1396770"/>
                  </a:lnTo>
                  <a:lnTo>
                    <a:pt x="538930" y="1396770"/>
                  </a:lnTo>
                  <a:lnTo>
                    <a:pt x="538930" y="1252770"/>
                  </a:lnTo>
                  <a:close/>
                  <a:moveTo>
                    <a:pt x="2624444" y="971937"/>
                  </a:moveTo>
                  <a:lnTo>
                    <a:pt x="2624444" y="1115937"/>
                  </a:lnTo>
                  <a:lnTo>
                    <a:pt x="2952463" y="1115937"/>
                  </a:lnTo>
                  <a:lnTo>
                    <a:pt x="2952463" y="971937"/>
                  </a:lnTo>
                  <a:close/>
                  <a:moveTo>
                    <a:pt x="210911" y="971937"/>
                  </a:moveTo>
                  <a:lnTo>
                    <a:pt x="210911" y="1115937"/>
                  </a:lnTo>
                  <a:lnTo>
                    <a:pt x="538930" y="1115937"/>
                  </a:lnTo>
                  <a:lnTo>
                    <a:pt x="538930" y="971937"/>
                  </a:lnTo>
                  <a:close/>
                  <a:moveTo>
                    <a:pt x="2624444" y="691104"/>
                  </a:moveTo>
                  <a:lnTo>
                    <a:pt x="2624444" y="835104"/>
                  </a:lnTo>
                  <a:lnTo>
                    <a:pt x="2952463" y="835104"/>
                  </a:lnTo>
                  <a:lnTo>
                    <a:pt x="2952463" y="691104"/>
                  </a:lnTo>
                  <a:close/>
                  <a:moveTo>
                    <a:pt x="210911" y="691104"/>
                  </a:moveTo>
                  <a:lnTo>
                    <a:pt x="210911" y="835104"/>
                  </a:lnTo>
                  <a:lnTo>
                    <a:pt x="538930" y="835104"/>
                  </a:lnTo>
                  <a:lnTo>
                    <a:pt x="538930" y="691104"/>
                  </a:lnTo>
                  <a:close/>
                  <a:moveTo>
                    <a:pt x="988006" y="552354"/>
                  </a:moveTo>
                  <a:lnTo>
                    <a:pt x="988006" y="2111583"/>
                  </a:lnTo>
                  <a:lnTo>
                    <a:pt x="2332169" y="1331969"/>
                  </a:lnTo>
                  <a:close/>
                  <a:moveTo>
                    <a:pt x="2624444" y="410271"/>
                  </a:moveTo>
                  <a:lnTo>
                    <a:pt x="2624444" y="554271"/>
                  </a:lnTo>
                  <a:lnTo>
                    <a:pt x="2952463" y="554271"/>
                  </a:lnTo>
                  <a:lnTo>
                    <a:pt x="2952463" y="410271"/>
                  </a:lnTo>
                  <a:close/>
                  <a:moveTo>
                    <a:pt x="210911" y="410271"/>
                  </a:moveTo>
                  <a:lnTo>
                    <a:pt x="210911" y="554271"/>
                  </a:lnTo>
                  <a:lnTo>
                    <a:pt x="538930" y="554271"/>
                  </a:lnTo>
                  <a:lnTo>
                    <a:pt x="538930" y="410271"/>
                  </a:lnTo>
                  <a:close/>
                  <a:moveTo>
                    <a:pt x="2624444" y="129438"/>
                  </a:moveTo>
                  <a:lnTo>
                    <a:pt x="2624444" y="273438"/>
                  </a:lnTo>
                  <a:lnTo>
                    <a:pt x="2952463" y="273438"/>
                  </a:lnTo>
                  <a:lnTo>
                    <a:pt x="2952463" y="129438"/>
                  </a:lnTo>
                  <a:close/>
                  <a:moveTo>
                    <a:pt x="210911" y="129438"/>
                  </a:moveTo>
                  <a:lnTo>
                    <a:pt x="210911" y="273438"/>
                  </a:lnTo>
                  <a:lnTo>
                    <a:pt x="538930" y="273438"/>
                  </a:lnTo>
                  <a:lnTo>
                    <a:pt x="538930" y="129438"/>
                  </a:lnTo>
                  <a:close/>
                  <a:moveTo>
                    <a:pt x="0" y="0"/>
                  </a:moveTo>
                  <a:lnTo>
                    <a:pt x="3186824" y="0"/>
                  </a:lnTo>
                  <a:lnTo>
                    <a:pt x="3186824" y="2663936"/>
                  </a:lnTo>
                  <a:lnTo>
                    <a:pt x="0" y="266393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3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4" name="群組 33"/>
          <p:cNvGrpSpPr/>
          <p:nvPr/>
        </p:nvGrpSpPr>
        <p:grpSpPr>
          <a:xfrm>
            <a:off x="707687" y="1238003"/>
            <a:ext cx="3878995" cy="1607586"/>
            <a:chOff x="687886" y="1237838"/>
            <a:chExt cx="3878995" cy="1607586"/>
          </a:xfrm>
        </p:grpSpPr>
        <p:sp>
          <p:nvSpPr>
            <p:cNvPr id="3" name="Snip Single Corner Rectangle 1">
              <a:extLst>
                <a:ext uri="{FF2B5EF4-FFF2-40B4-BE49-F238E27FC236}">
                  <a16:creationId xmlns:a16="http://schemas.microsoft.com/office/drawing/2014/main" id="{17A88A02-FFC4-4C8E-94B2-5903795817C1}"/>
                </a:ext>
              </a:extLst>
            </p:cNvPr>
            <p:cNvSpPr/>
            <p:nvPr/>
          </p:nvSpPr>
          <p:spPr>
            <a:xfrm>
              <a:off x="687886" y="1414424"/>
              <a:ext cx="3564000" cy="1431000"/>
            </a:xfrm>
            <a:prstGeom prst="snip1Rect">
              <a:avLst>
                <a:gd name="adj" fmla="val 50000"/>
              </a:avLst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1"/>
              <a:endParaRPr lang="ko-KR" altLang="en-US" sz="135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grpSp>
          <p:nvGrpSpPr>
            <p:cNvPr id="33" name="群組 32"/>
            <p:cNvGrpSpPr/>
            <p:nvPr/>
          </p:nvGrpSpPr>
          <p:grpSpPr>
            <a:xfrm>
              <a:off x="687886" y="1237838"/>
              <a:ext cx="3878995" cy="1326825"/>
              <a:chOff x="475510" y="1300228"/>
              <a:chExt cx="3904695" cy="1326825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724BD4-0988-4901-B0F0-97BEACD25780}"/>
                  </a:ext>
                </a:extLst>
              </p:cNvPr>
              <p:cNvSpPr txBox="1"/>
              <p:nvPr/>
            </p:nvSpPr>
            <p:spPr>
              <a:xfrm>
                <a:off x="3638944" y="1300228"/>
                <a:ext cx="741261" cy="78483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914400" latinLnBrk="1"/>
                <a:r>
                  <a:rPr lang="en-US" altLang="ko-KR" sz="4500" b="1" dirty="0">
                    <a:solidFill>
                      <a:schemeClr val="accent4">
                        <a:lumMod val="50000"/>
                      </a:schemeClr>
                    </a:solidFill>
                    <a:cs typeface="Arial" pitchFamily="34" charset="0"/>
                  </a:rPr>
                  <a:t>S</a:t>
                </a:r>
                <a:endParaRPr lang="ko-KR" altLang="en-US" sz="4500" b="1" dirty="0">
                  <a:solidFill>
                    <a:schemeClr val="accent4">
                      <a:lumMod val="50000"/>
                    </a:schemeClr>
                  </a:solidFill>
                  <a:cs typeface="Arial" pitchFamily="34" charset="0"/>
                </a:endParaRPr>
              </a:p>
            </p:txBody>
          </p:sp>
          <p:grpSp>
            <p:nvGrpSpPr>
              <p:cNvPr id="15" name="Group 51">
                <a:extLst>
                  <a:ext uri="{FF2B5EF4-FFF2-40B4-BE49-F238E27FC236}">
                    <a16:creationId xmlns:a16="http://schemas.microsoft.com/office/drawing/2014/main" id="{968BA330-AAF5-4F5F-913F-EB04CF00C21A}"/>
                  </a:ext>
                </a:extLst>
              </p:cNvPr>
              <p:cNvGrpSpPr/>
              <p:nvPr/>
            </p:nvGrpSpPr>
            <p:grpSpPr>
              <a:xfrm>
                <a:off x="475510" y="1492512"/>
                <a:ext cx="3828100" cy="1134541"/>
                <a:chOff x="-261580" y="1593771"/>
                <a:chExt cx="4036865" cy="1527846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4F6D916-AE4B-4D1E-8964-5DFEF46BED6D}"/>
                    </a:ext>
                  </a:extLst>
                </p:cNvPr>
                <p:cNvSpPr txBox="1"/>
                <p:nvPr/>
              </p:nvSpPr>
              <p:spPr>
                <a:xfrm>
                  <a:off x="-86230" y="2002543"/>
                  <a:ext cx="3861515" cy="11190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914400" latinLnBrk="1"/>
                  <a:r>
                    <a:rPr lang="en-US" altLang="zh-TW" sz="1200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Microsoft YaHei UI" panose="020B0503020204020204" pitchFamily="34" charset="-122"/>
                      <a:ea typeface="Microsoft YaHei UI" panose="020B0503020204020204" pitchFamily="34" charset="-122"/>
                      <a:cs typeface="Arial" pitchFamily="34" charset="0"/>
                    </a:rPr>
                    <a:t>S1</a:t>
                  </a:r>
                  <a:r>
                    <a:rPr lang="zh-TW" altLang="en-US" sz="1200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Microsoft YaHei UI" panose="020B0503020204020204" pitchFamily="34" charset="-122"/>
                      <a:ea typeface="Microsoft YaHei UI" panose="020B0503020204020204" pitchFamily="34" charset="-122"/>
                      <a:cs typeface="Arial" pitchFamily="34" charset="0"/>
                    </a:rPr>
                    <a:t> 比起打電話訂購</a:t>
                  </a:r>
                  <a:r>
                    <a:rPr lang="en-US" altLang="zh-TW" sz="1200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Microsoft YaHei UI" panose="020B0503020204020204" pitchFamily="34" charset="-122"/>
                      <a:ea typeface="Microsoft YaHei UI" panose="020B0503020204020204" pitchFamily="34" charset="-122"/>
                      <a:cs typeface="Arial" pitchFamily="34" charset="0"/>
                    </a:rPr>
                    <a:t>,</a:t>
                  </a:r>
                  <a:r>
                    <a:rPr lang="zh-TW" altLang="en-US" sz="1200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Microsoft YaHei UI" panose="020B0503020204020204" pitchFamily="34" charset="-122"/>
                      <a:ea typeface="Microsoft YaHei UI" panose="020B0503020204020204" pitchFamily="34" charset="-122"/>
                      <a:cs typeface="Arial" pitchFamily="34" charset="0"/>
                    </a:rPr>
                    <a:t>網路訂購不易失誤</a:t>
                  </a:r>
                </a:p>
                <a:p>
                  <a:pPr defTabSz="914400" latinLnBrk="1"/>
                  <a:r>
                    <a:rPr lang="en-US" altLang="zh-TW" sz="1200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Microsoft YaHei UI" panose="020B0503020204020204" pitchFamily="34" charset="-122"/>
                      <a:ea typeface="Microsoft YaHei UI" panose="020B0503020204020204" pitchFamily="34" charset="-122"/>
                      <a:cs typeface="Arial" pitchFamily="34" charset="0"/>
                    </a:rPr>
                    <a:t>S2 </a:t>
                  </a:r>
                  <a:r>
                    <a:rPr lang="zh-TW" altLang="en-US" sz="1200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Microsoft YaHei UI" panose="020B0503020204020204" pitchFamily="34" charset="-122"/>
                      <a:ea typeface="Microsoft YaHei UI" panose="020B0503020204020204" pitchFamily="34" charset="-122"/>
                      <a:cs typeface="Arial" pitchFamily="34" charset="0"/>
                    </a:rPr>
                    <a:t>網頁版訂購也可分享訂單</a:t>
                  </a:r>
                </a:p>
                <a:p>
                  <a:pPr defTabSz="914400" latinLnBrk="1"/>
                  <a:r>
                    <a:rPr lang="en-US" altLang="zh-TW" sz="1200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Microsoft YaHei UI" panose="020B0503020204020204" pitchFamily="34" charset="-122"/>
                      <a:ea typeface="Microsoft YaHei UI" panose="020B0503020204020204" pitchFamily="34" charset="-122"/>
                      <a:cs typeface="Arial" pitchFamily="34" charset="0"/>
                    </a:rPr>
                    <a:t>S3 </a:t>
                  </a:r>
                  <a:r>
                    <a:rPr lang="zh-TW" altLang="en-US" sz="1200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Microsoft YaHei UI" panose="020B0503020204020204" pitchFamily="34" charset="-122"/>
                      <a:ea typeface="Microsoft YaHei UI" panose="020B0503020204020204" pitchFamily="34" charset="-122"/>
                      <a:cs typeface="Arial" pitchFamily="34" charset="0"/>
                    </a:rPr>
                    <a:t>網路訂購減少打電話時間</a:t>
                  </a:r>
                  <a:endParaRPr lang="zh-TW" altLang="en-US" sz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itchFamily="34" charset="0"/>
                  </a:endParaRPr>
                </a:p>
                <a:p>
                  <a:pPr defTabSz="914400" latinLnBrk="1"/>
                  <a:r>
                    <a:rPr lang="en-US" altLang="zh-TW" sz="1200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Microsoft YaHei UI" panose="020B0503020204020204" pitchFamily="34" charset="-122"/>
                      <a:ea typeface="Microsoft YaHei UI" panose="020B0503020204020204" pitchFamily="34" charset="-122"/>
                      <a:cs typeface="Arial" pitchFamily="34" charset="0"/>
                    </a:rPr>
                    <a:t>S4</a:t>
                  </a:r>
                  <a:r>
                    <a:rPr lang="zh-TW" altLang="en-US" sz="1200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Microsoft YaHei UI" panose="020B0503020204020204" pitchFamily="34" charset="-122"/>
                      <a:ea typeface="Microsoft YaHei UI" panose="020B0503020204020204" pitchFamily="34" charset="-122"/>
                      <a:cs typeface="Arial" pitchFamily="34" charset="0"/>
                    </a:rPr>
                    <a:t> 網路或</a:t>
                  </a:r>
                  <a:r>
                    <a:rPr lang="en-US" altLang="zh-TW" sz="1200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Microsoft YaHei UI" panose="020B0503020204020204" pitchFamily="34" charset="-122"/>
                      <a:ea typeface="Microsoft YaHei UI" panose="020B0503020204020204" pitchFamily="34" charset="-122"/>
                      <a:cs typeface="Arial" pitchFamily="34" charset="0"/>
                    </a:rPr>
                    <a:t>APP</a:t>
                  </a:r>
                  <a:r>
                    <a:rPr lang="zh-TW" altLang="en-US" sz="1200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Microsoft YaHei UI" panose="020B0503020204020204" pitchFamily="34" charset="-122"/>
                      <a:ea typeface="Microsoft YaHei UI" panose="020B0503020204020204" pitchFamily="34" charset="-122"/>
                      <a:cs typeface="Arial" pitchFamily="34" charset="0"/>
                    </a:rPr>
                    <a:t>可看餐點選口味</a:t>
                  </a:r>
                  <a:r>
                    <a:rPr lang="en-US" altLang="zh-TW" sz="1200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Microsoft YaHei UI" panose="020B0503020204020204" pitchFamily="34" charset="-122"/>
                      <a:ea typeface="Microsoft YaHei UI" panose="020B0503020204020204" pitchFamily="34" charset="-122"/>
                      <a:cs typeface="Arial" pitchFamily="34" charset="0"/>
                    </a:rPr>
                    <a:t>,</a:t>
                  </a:r>
                  <a:r>
                    <a:rPr lang="zh-TW" altLang="en-US" sz="1200" dirty="0" smtClean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Microsoft YaHei UI" panose="020B0503020204020204" pitchFamily="34" charset="-122"/>
                      <a:ea typeface="Microsoft YaHei UI" panose="020B0503020204020204" pitchFamily="34" charset="-122"/>
                      <a:cs typeface="Arial" pitchFamily="34" charset="0"/>
                    </a:rPr>
                    <a:t>相當方便</a:t>
                  </a:r>
                  <a:endParaRPr lang="zh-TW" altLang="en-US" sz="12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itchFamily="34" charset="0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3987B58-01EE-4A0A-BA6F-9B124DBC138F}"/>
                    </a:ext>
                  </a:extLst>
                </p:cNvPr>
                <p:cNvSpPr txBox="1"/>
                <p:nvPr/>
              </p:nvSpPr>
              <p:spPr>
                <a:xfrm>
                  <a:off x="-261580" y="1593771"/>
                  <a:ext cx="2605241" cy="4144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914400" latinLnBrk="1"/>
                  <a:r>
                    <a:rPr lang="ko-KR" altLang="en-US" sz="14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Microsoft YaHei UI" panose="020B0503020204020204" pitchFamily="34" charset="-122"/>
                      <a:cs typeface="Arial" pitchFamily="34" charset="0"/>
                    </a:rPr>
                    <a:t>Ｓ</a:t>
                  </a:r>
                  <a:r>
                    <a:rPr lang="zh-TW" altLang="en-US" sz="14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Microsoft YaHei UI" panose="020B0503020204020204" pitchFamily="34" charset="-122"/>
                      <a:ea typeface="Microsoft YaHei UI" panose="020B0503020204020204" pitchFamily="34" charset="-122"/>
                      <a:cs typeface="Arial" pitchFamily="34" charset="0"/>
                    </a:rPr>
                    <a:t>優勢</a:t>
                  </a:r>
                </a:p>
              </p:txBody>
            </p:sp>
          </p:grpSp>
          <p:sp>
            <p:nvSpPr>
              <p:cNvPr id="29" name="Oval 21">
                <a:extLst>
                  <a:ext uri="{FF2B5EF4-FFF2-40B4-BE49-F238E27FC236}">
                    <a16:creationId xmlns:a16="http://schemas.microsoft.com/office/drawing/2014/main" id="{A16A3447-4790-4D81-A937-5F0CE8F9E7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57915" y="1915937"/>
                <a:ext cx="339557" cy="342393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350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42" name="群組 41"/>
          <p:cNvGrpSpPr/>
          <p:nvPr/>
        </p:nvGrpSpPr>
        <p:grpSpPr>
          <a:xfrm>
            <a:off x="3754651" y="2401294"/>
            <a:ext cx="1744994" cy="1055112"/>
            <a:chOff x="3707604" y="2307914"/>
            <a:chExt cx="1744994" cy="1055112"/>
          </a:xfrm>
        </p:grpSpPr>
        <p:sp>
          <p:nvSpPr>
            <p:cNvPr id="7" name="Rounded Rectangle 5">
              <a:extLst>
                <a:ext uri="{FF2B5EF4-FFF2-40B4-BE49-F238E27FC236}">
                  <a16:creationId xmlns:a16="http://schemas.microsoft.com/office/drawing/2014/main" id="{D8395BC4-B8D1-4DB5-B7B9-170ADD46603B}"/>
                </a:ext>
              </a:extLst>
            </p:cNvPr>
            <p:cNvSpPr/>
            <p:nvPr/>
          </p:nvSpPr>
          <p:spPr>
            <a:xfrm>
              <a:off x="3707604" y="2307914"/>
              <a:ext cx="1744994" cy="1055112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1"/>
              <a:endPara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9" name="Text Placeholder 12">
              <a:extLst>
                <a:ext uri="{FF2B5EF4-FFF2-40B4-BE49-F238E27FC236}">
                  <a16:creationId xmlns:a16="http://schemas.microsoft.com/office/drawing/2014/main" id="{039DCC3E-F147-4D16-9E73-C62282D85951}"/>
                </a:ext>
              </a:extLst>
            </p:cNvPr>
            <p:cNvSpPr txBox="1">
              <a:spLocks/>
            </p:cNvSpPr>
            <p:nvPr/>
          </p:nvSpPr>
          <p:spPr>
            <a:xfrm>
              <a:off x="3937781" y="2897213"/>
              <a:ext cx="1263333" cy="295894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endParaRPr lang="en-US" sz="900" dirty="0">
                <a:solidFill>
                  <a:prstClr val="black">
                    <a:lumMod val="65000"/>
                    <a:lumOff val="35000"/>
                  </a:prstClr>
                </a:solidFill>
                <a:cs typeface="Arial" pitchFamily="34" charset="0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171449" y="234450"/>
            <a:ext cx="8725445" cy="53553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914400" latinLnBrk="1">
              <a:lnSpc>
                <a:spcPct val="120000"/>
              </a:lnSpc>
            </a:pPr>
            <a:r>
              <a:rPr lang="zh-TW" altLang="en-US" sz="2400" b="1" dirty="0" smtClean="0">
                <a:solidFill>
                  <a:srgbClr val="272727"/>
                </a:solidFill>
                <a:latin typeface="Microsoft YaHei" charset="-122"/>
                <a:ea typeface="Microsoft YaHei" charset="-122"/>
                <a:cs typeface="Microsoft YaHei" charset="-122"/>
              </a:rPr>
              <a:t>現況說</a:t>
            </a:r>
            <a:r>
              <a:rPr lang="zh-TW" altLang="en-US" sz="2400" b="1" dirty="0">
                <a:solidFill>
                  <a:srgbClr val="272727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明</a:t>
            </a:r>
            <a:r>
              <a:rPr lang="en-US" altLang="zh-TW" sz="2400" b="1" dirty="0" smtClean="0">
                <a:solidFill>
                  <a:srgbClr val="272727"/>
                </a:solidFill>
                <a:latin typeface="Microsoft YaHei" charset="-122"/>
                <a:ea typeface="Microsoft YaHei" charset="-122"/>
                <a:cs typeface="Microsoft YaHei" charset="-122"/>
              </a:rPr>
              <a:t>SWOT</a:t>
            </a:r>
            <a:r>
              <a:rPr lang="zh-TW" altLang="en-US" sz="2400" b="1" dirty="0" smtClean="0">
                <a:solidFill>
                  <a:srgbClr val="272727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分析</a:t>
            </a:r>
            <a:endParaRPr lang="zh-CN" altLang="en-US" sz="2400" b="1" dirty="0">
              <a:solidFill>
                <a:srgbClr val="272727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178719" y="2750684"/>
            <a:ext cx="8280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SWOT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圓角矩形圖說文字 37"/>
          <p:cNvSpPr/>
          <p:nvPr/>
        </p:nvSpPr>
        <p:spPr>
          <a:xfrm>
            <a:off x="5820830" y="162204"/>
            <a:ext cx="1847514" cy="1008112"/>
          </a:xfrm>
          <a:prstGeom prst="wedgeRoundRectCallout">
            <a:avLst>
              <a:gd name="adj1" fmla="val -21270"/>
              <a:gd name="adj2" fmla="val 69169"/>
              <a:gd name="adj3" fmla="val 16667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TextBox 15">
            <a:extLst>
              <a:ext uri="{FF2B5EF4-FFF2-40B4-BE49-F238E27FC236}">
                <a16:creationId xmlns:a16="http://schemas.microsoft.com/office/drawing/2014/main" id="{54F6D916-AE4B-4D1E-8964-5DFEF46BED6D}"/>
              </a:ext>
            </a:extLst>
          </p:cNvPr>
          <p:cNvSpPr txBox="1"/>
          <p:nvPr/>
        </p:nvSpPr>
        <p:spPr>
          <a:xfrm>
            <a:off x="6129939" y="443524"/>
            <a:ext cx="36377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1"/>
            <a:r>
              <a:rPr lang="zh-TW" altLang="en-US" sz="20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itchFamily="34" charset="0"/>
              </a:rPr>
              <a:t>公司訂購</a:t>
            </a:r>
            <a:endParaRPr lang="en-US" altLang="zh-TW" sz="2000" dirty="0" smtClean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itchFamily="34" charset="0"/>
            </a:endParaRPr>
          </a:p>
          <a:p>
            <a:pPr defTabSz="914400" latinLnBrk="1"/>
            <a:r>
              <a:rPr lang="en-US" altLang="zh-TW" sz="12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itchFamily="34" charset="0"/>
              </a:rPr>
              <a:t/>
            </a:r>
            <a:br>
              <a:rPr lang="en-US" altLang="zh-TW" sz="12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Arial" pitchFamily="34" charset="0"/>
              </a:rPr>
            </a:br>
            <a:endParaRPr lang="zh-TW" altLang="en-US" sz="12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0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8" grpId="0" animBg="1"/>
      <p:bldP spid="4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34 Rectángulo"/>
          <p:cNvSpPr/>
          <p:nvPr/>
        </p:nvSpPr>
        <p:spPr bwMode="auto">
          <a:xfrm>
            <a:off x="-29741" y="0"/>
            <a:ext cx="9144000" cy="5143500"/>
          </a:xfrm>
          <a:prstGeom prst="rect">
            <a:avLst/>
          </a:prstGeom>
          <a:gradFill flip="none" rotWithShape="1">
            <a:gsLst>
              <a:gs pos="4000">
                <a:srgbClr val="7030A0">
                  <a:alpha val="75000"/>
                </a:srgbClr>
              </a:gs>
              <a:gs pos="100000">
                <a:schemeClr val="accent5">
                  <a:alpha val="41000"/>
                </a:schemeClr>
              </a:gs>
            </a:gsLst>
            <a:lin ang="0" scaled="1"/>
            <a:tileRect/>
          </a:gradFill>
          <a:ln>
            <a:noFill/>
          </a:ln>
          <a:extLst/>
        </p:spPr>
        <p:txBody>
          <a:bodyPr lIns="0" tIns="0" rIns="0" bIns="0" rtlCol="0" anchor="ctr"/>
          <a:lstStyle/>
          <a:p>
            <a:pPr algn="ctr" defTabSz="868623"/>
            <a:endParaRPr lang="es-SV" sz="110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直角三角形 11"/>
          <p:cNvSpPr/>
          <p:nvPr/>
        </p:nvSpPr>
        <p:spPr>
          <a:xfrm rot="19166180">
            <a:off x="2107461" y="-2143044"/>
            <a:ext cx="4896544" cy="4733076"/>
          </a:xfrm>
          <a:custGeom>
            <a:avLst/>
            <a:gdLst>
              <a:gd name="connsiteX0" fmla="*/ 0 w 4896544"/>
              <a:gd name="connsiteY0" fmla="*/ 4166567 h 4166567"/>
              <a:gd name="connsiteX1" fmla="*/ 0 w 4896544"/>
              <a:gd name="connsiteY1" fmla="*/ 0 h 4166567"/>
              <a:gd name="connsiteX2" fmla="*/ 4896544 w 4896544"/>
              <a:gd name="connsiteY2" fmla="*/ 4166567 h 4166567"/>
              <a:gd name="connsiteX3" fmla="*/ 0 w 4896544"/>
              <a:gd name="connsiteY3" fmla="*/ 4166567 h 4166567"/>
              <a:gd name="connsiteX0" fmla="*/ 797134 w 4896544"/>
              <a:gd name="connsiteY0" fmla="*/ 4390380 h 4390380"/>
              <a:gd name="connsiteX1" fmla="*/ 0 w 4896544"/>
              <a:gd name="connsiteY1" fmla="*/ 0 h 4390380"/>
              <a:gd name="connsiteX2" fmla="*/ 4896544 w 4896544"/>
              <a:gd name="connsiteY2" fmla="*/ 4166567 h 4390380"/>
              <a:gd name="connsiteX3" fmla="*/ 797134 w 4896544"/>
              <a:gd name="connsiteY3" fmla="*/ 4390380 h 4390380"/>
              <a:gd name="connsiteX0" fmla="*/ 360492 w 4896544"/>
              <a:gd name="connsiteY0" fmla="*/ 4733076 h 4733076"/>
              <a:gd name="connsiteX1" fmla="*/ 0 w 4896544"/>
              <a:gd name="connsiteY1" fmla="*/ 0 h 4733076"/>
              <a:gd name="connsiteX2" fmla="*/ 4896544 w 4896544"/>
              <a:gd name="connsiteY2" fmla="*/ 4166567 h 4733076"/>
              <a:gd name="connsiteX3" fmla="*/ 360492 w 4896544"/>
              <a:gd name="connsiteY3" fmla="*/ 4733076 h 4733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6544" h="4733076">
                <a:moveTo>
                  <a:pt x="360492" y="4733076"/>
                </a:moveTo>
                <a:lnTo>
                  <a:pt x="0" y="0"/>
                </a:lnTo>
                <a:lnTo>
                  <a:pt x="4896544" y="4166567"/>
                </a:lnTo>
                <a:lnTo>
                  <a:pt x="360492" y="4733076"/>
                </a:lnTo>
                <a:close/>
              </a:path>
            </a:pathLst>
          </a:custGeom>
          <a:gradFill flip="none" rotWithShape="0">
            <a:gsLst>
              <a:gs pos="100000">
                <a:srgbClr val="7030A0">
                  <a:alpha val="69000"/>
                </a:srgbClr>
              </a:gs>
              <a:gs pos="66000">
                <a:schemeClr val="accent6">
                  <a:lumMod val="75000"/>
                  <a:alpha val="0"/>
                </a:schemeClr>
              </a:gs>
              <a:gs pos="2000">
                <a:srgbClr val="0070C0">
                  <a:alpha val="40000"/>
                </a:srgbClr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860" tIns="44410" rIns="88860" bIns="44410" spcCol="0"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Title 10"/>
          <p:cNvSpPr txBox="1">
            <a:spLocks/>
          </p:cNvSpPr>
          <p:nvPr/>
        </p:nvSpPr>
        <p:spPr bwMode="auto">
          <a:xfrm>
            <a:off x="107504" y="482406"/>
            <a:ext cx="91440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8860" tIns="44410" rIns="88860" bIns="44410" numCol="1" anchor="b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9pPr>
          </a:lstStyle>
          <a:p>
            <a:pPr defTabSz="888615"/>
            <a:r>
              <a:rPr lang="en-US" altLang="zh-CN" sz="6000" dirty="0" smtClean="0">
                <a:solidFill>
                  <a:sysClr val="window" lastClr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PART  </a:t>
            </a:r>
            <a:r>
              <a:rPr lang="en-US" altLang="zh-TW" sz="6000" dirty="0" smtClean="0">
                <a:solidFill>
                  <a:sysClr val="window" lastClr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</a:p>
        </p:txBody>
      </p:sp>
      <p:sp>
        <p:nvSpPr>
          <p:cNvPr id="11" name="Subtitle 11"/>
          <p:cNvSpPr txBox="1">
            <a:spLocks/>
          </p:cNvSpPr>
          <p:nvPr/>
        </p:nvSpPr>
        <p:spPr bwMode="auto">
          <a:xfrm>
            <a:off x="-16267" y="3426083"/>
            <a:ext cx="914400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8860" tIns="44410" rIns="88860" bIns="44410" numCol="1" anchor="t" anchorCtr="0" compatLnSpc="1">
            <a:prstTxWarp prst="textNoShape">
              <a:avLst/>
            </a:prstTxWarp>
            <a:noAutofit/>
          </a:bodyPr>
          <a:lstStyle>
            <a:lvl1pPr marL="0" indent="0" algn="ctr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20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18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16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16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88615"/>
            <a:r>
              <a:rPr lang="zh-TW" altLang="en-US" sz="5400" dirty="0">
                <a:solidFill>
                  <a:sysClr val="window" lastClr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利用哪些理論及</a:t>
            </a:r>
            <a:r>
              <a:rPr lang="en-US" altLang="zh-TW" sz="5400" dirty="0">
                <a:solidFill>
                  <a:sysClr val="window" lastClr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ICT</a:t>
            </a:r>
            <a:r>
              <a:rPr lang="zh-TW" altLang="en-US" sz="5400" dirty="0">
                <a:solidFill>
                  <a:sysClr val="window" lastClr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進行改善</a:t>
            </a:r>
          </a:p>
        </p:txBody>
      </p:sp>
      <p:sp>
        <p:nvSpPr>
          <p:cNvPr id="13" name="Freeform 9"/>
          <p:cNvSpPr>
            <a:spLocks noEditPoints="1"/>
          </p:cNvSpPr>
          <p:nvPr/>
        </p:nvSpPr>
        <p:spPr bwMode="auto">
          <a:xfrm>
            <a:off x="3927967" y="1552436"/>
            <a:ext cx="1273175" cy="1273175"/>
          </a:xfrm>
          <a:custGeom>
            <a:avLst/>
            <a:gdLst>
              <a:gd name="T0" fmla="*/ 636590 w 1024"/>
              <a:gd name="T1" fmla="*/ 0 h 1024"/>
              <a:gd name="T2" fmla="*/ 0 w 1024"/>
              <a:gd name="T3" fmla="*/ 636590 h 1024"/>
              <a:gd name="T4" fmla="*/ 636590 w 1024"/>
              <a:gd name="T5" fmla="*/ 1273180 h 1024"/>
              <a:gd name="T6" fmla="*/ 1273180 w 1024"/>
              <a:gd name="T7" fmla="*/ 636590 h 1024"/>
              <a:gd name="T8" fmla="*/ 636590 w 1024"/>
              <a:gd name="T9" fmla="*/ 0 h 1024"/>
              <a:gd name="T10" fmla="*/ 636590 w 1024"/>
              <a:gd name="T11" fmla="*/ 1182416 h 1024"/>
              <a:gd name="T12" fmla="*/ 90764 w 1024"/>
              <a:gd name="T13" fmla="*/ 636590 h 1024"/>
              <a:gd name="T14" fmla="*/ 636590 w 1024"/>
              <a:gd name="T15" fmla="*/ 90764 h 1024"/>
              <a:gd name="T16" fmla="*/ 1182416 w 1024"/>
              <a:gd name="T17" fmla="*/ 636590 h 1024"/>
              <a:gd name="T18" fmla="*/ 636590 w 1024"/>
              <a:gd name="T19" fmla="*/ 1182416 h 102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024" h="1024">
                <a:moveTo>
                  <a:pt x="512" y="0"/>
                </a:moveTo>
                <a:cubicBezTo>
                  <a:pt x="229" y="0"/>
                  <a:pt x="0" y="229"/>
                  <a:pt x="0" y="512"/>
                </a:cubicBezTo>
                <a:cubicBezTo>
                  <a:pt x="0" y="795"/>
                  <a:pt x="229" y="1024"/>
                  <a:pt x="512" y="1024"/>
                </a:cubicBezTo>
                <a:cubicBezTo>
                  <a:pt x="795" y="1024"/>
                  <a:pt x="1024" y="795"/>
                  <a:pt x="1024" y="512"/>
                </a:cubicBezTo>
                <a:cubicBezTo>
                  <a:pt x="1024" y="229"/>
                  <a:pt x="795" y="0"/>
                  <a:pt x="512" y="0"/>
                </a:cubicBezTo>
                <a:close/>
                <a:moveTo>
                  <a:pt x="512" y="951"/>
                </a:moveTo>
                <a:cubicBezTo>
                  <a:pt x="270" y="951"/>
                  <a:pt x="73" y="754"/>
                  <a:pt x="73" y="512"/>
                </a:cubicBezTo>
                <a:cubicBezTo>
                  <a:pt x="73" y="270"/>
                  <a:pt x="270" y="73"/>
                  <a:pt x="512" y="73"/>
                </a:cubicBezTo>
                <a:cubicBezTo>
                  <a:pt x="754" y="73"/>
                  <a:pt x="951" y="270"/>
                  <a:pt x="951" y="512"/>
                </a:cubicBezTo>
                <a:cubicBezTo>
                  <a:pt x="951" y="754"/>
                  <a:pt x="754" y="951"/>
                  <a:pt x="512" y="9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88861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kern="0">
              <a:solidFill>
                <a:prstClr val="black"/>
              </a:solidFill>
              <a:latin typeface="Lato Light" pitchFamily="34" charset="0"/>
            </a:endParaRPr>
          </a:p>
        </p:txBody>
      </p:sp>
      <p:sp>
        <p:nvSpPr>
          <p:cNvPr id="14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4293771" y="1939448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481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34 Rectángulo"/>
          <p:cNvSpPr/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4000">
                <a:schemeClr val="bg2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1"/>
            <a:tileRect/>
          </a:gradFill>
          <a:ln>
            <a:noFill/>
          </a:ln>
          <a:extLst/>
        </p:spPr>
        <p:txBody>
          <a:bodyPr lIns="0" tIns="0" rIns="0" bIns="0" rtlCol="0" anchor="ctr"/>
          <a:lstStyle/>
          <a:p>
            <a:pPr algn="ctr" defTabSz="868623"/>
            <a:endParaRPr lang="es-SV" sz="110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3" name="102 Rectángulo"/>
          <p:cNvSpPr/>
          <p:nvPr/>
        </p:nvSpPr>
        <p:spPr bwMode="auto">
          <a:xfrm>
            <a:off x="4911298" y="1426586"/>
            <a:ext cx="778282" cy="1038696"/>
          </a:xfrm>
          <a:custGeom>
            <a:avLst/>
            <a:gdLst>
              <a:gd name="connsiteX0" fmla="*/ 0 w 3632960"/>
              <a:gd name="connsiteY0" fmla="*/ 0 h 636575"/>
              <a:gd name="connsiteX1" fmla="*/ 3632960 w 3632960"/>
              <a:gd name="connsiteY1" fmla="*/ 0 h 636575"/>
              <a:gd name="connsiteX2" fmla="*/ 3632960 w 3632960"/>
              <a:gd name="connsiteY2" fmla="*/ 636575 h 636575"/>
              <a:gd name="connsiteX3" fmla="*/ 0 w 3632960"/>
              <a:gd name="connsiteY3" fmla="*/ 636575 h 636575"/>
              <a:gd name="connsiteX4" fmla="*/ 0 w 3632960"/>
              <a:gd name="connsiteY4" fmla="*/ 0 h 636575"/>
              <a:gd name="connsiteX0" fmla="*/ 0 w 3632960"/>
              <a:gd name="connsiteY0" fmla="*/ 2171700 h 2808275"/>
              <a:gd name="connsiteX1" fmla="*/ 2197860 w 3632960"/>
              <a:gd name="connsiteY1" fmla="*/ 0 h 2808275"/>
              <a:gd name="connsiteX2" fmla="*/ 3632960 w 3632960"/>
              <a:gd name="connsiteY2" fmla="*/ 2808275 h 2808275"/>
              <a:gd name="connsiteX3" fmla="*/ 0 w 3632960"/>
              <a:gd name="connsiteY3" fmla="*/ 2808275 h 2808275"/>
              <a:gd name="connsiteX4" fmla="*/ 0 w 3632960"/>
              <a:gd name="connsiteY4" fmla="*/ 2171700 h 2808275"/>
              <a:gd name="connsiteX0" fmla="*/ 0 w 2197860"/>
              <a:gd name="connsiteY0" fmla="*/ 2171700 h 2808275"/>
              <a:gd name="connsiteX1" fmla="*/ 2197860 w 2197860"/>
              <a:gd name="connsiteY1" fmla="*/ 0 h 2808275"/>
              <a:gd name="connsiteX2" fmla="*/ 1664460 w 2197860"/>
              <a:gd name="connsiteY2" fmla="*/ 2084375 h 2808275"/>
              <a:gd name="connsiteX3" fmla="*/ 0 w 2197860"/>
              <a:gd name="connsiteY3" fmla="*/ 2808275 h 2808275"/>
              <a:gd name="connsiteX4" fmla="*/ 0 w 2197860"/>
              <a:gd name="connsiteY4" fmla="*/ 2171700 h 2808275"/>
              <a:gd name="connsiteX0" fmla="*/ 0 w 2210560"/>
              <a:gd name="connsiteY0" fmla="*/ 2171700 h 2808275"/>
              <a:gd name="connsiteX1" fmla="*/ 2197860 w 2210560"/>
              <a:gd name="connsiteY1" fmla="*/ 0 h 2808275"/>
              <a:gd name="connsiteX2" fmla="*/ 2210560 w 2210560"/>
              <a:gd name="connsiteY2" fmla="*/ 2389175 h 2808275"/>
              <a:gd name="connsiteX3" fmla="*/ 0 w 2210560"/>
              <a:gd name="connsiteY3" fmla="*/ 2808275 h 2808275"/>
              <a:gd name="connsiteX4" fmla="*/ 0 w 2210560"/>
              <a:gd name="connsiteY4" fmla="*/ 2171700 h 2808275"/>
              <a:gd name="connsiteX0" fmla="*/ 190500 w 2210560"/>
              <a:gd name="connsiteY0" fmla="*/ 2071687 h 2808275"/>
              <a:gd name="connsiteX1" fmla="*/ 2197860 w 2210560"/>
              <a:gd name="connsiteY1" fmla="*/ 0 h 2808275"/>
              <a:gd name="connsiteX2" fmla="*/ 2210560 w 2210560"/>
              <a:gd name="connsiteY2" fmla="*/ 2389175 h 2808275"/>
              <a:gd name="connsiteX3" fmla="*/ 0 w 2210560"/>
              <a:gd name="connsiteY3" fmla="*/ 2808275 h 2808275"/>
              <a:gd name="connsiteX4" fmla="*/ 190500 w 2210560"/>
              <a:gd name="connsiteY4" fmla="*/ 2071687 h 2808275"/>
              <a:gd name="connsiteX0" fmla="*/ 138113 w 2210560"/>
              <a:gd name="connsiteY0" fmla="*/ 2176462 h 2808275"/>
              <a:gd name="connsiteX1" fmla="*/ 2197860 w 2210560"/>
              <a:gd name="connsiteY1" fmla="*/ 0 h 2808275"/>
              <a:gd name="connsiteX2" fmla="*/ 2210560 w 2210560"/>
              <a:gd name="connsiteY2" fmla="*/ 2389175 h 2808275"/>
              <a:gd name="connsiteX3" fmla="*/ 0 w 2210560"/>
              <a:gd name="connsiteY3" fmla="*/ 2808275 h 2808275"/>
              <a:gd name="connsiteX4" fmla="*/ 138113 w 2210560"/>
              <a:gd name="connsiteY4" fmla="*/ 2176462 h 2808275"/>
              <a:gd name="connsiteX0" fmla="*/ 0 w 2072447"/>
              <a:gd name="connsiteY0" fmla="*/ 2176462 h 2784463"/>
              <a:gd name="connsiteX1" fmla="*/ 2059747 w 2072447"/>
              <a:gd name="connsiteY1" fmla="*/ 0 h 2784463"/>
              <a:gd name="connsiteX2" fmla="*/ 2072447 w 2072447"/>
              <a:gd name="connsiteY2" fmla="*/ 2389175 h 2784463"/>
              <a:gd name="connsiteX3" fmla="*/ 176212 w 2072447"/>
              <a:gd name="connsiteY3" fmla="*/ 2784463 h 2784463"/>
              <a:gd name="connsiteX4" fmla="*/ 0 w 2072447"/>
              <a:gd name="connsiteY4" fmla="*/ 2176462 h 2784463"/>
              <a:gd name="connsiteX0" fmla="*/ 4763 w 2077210"/>
              <a:gd name="connsiteY0" fmla="*/ 2176462 h 2793988"/>
              <a:gd name="connsiteX1" fmla="*/ 2064510 w 2077210"/>
              <a:gd name="connsiteY1" fmla="*/ 0 h 2793988"/>
              <a:gd name="connsiteX2" fmla="*/ 2077210 w 2077210"/>
              <a:gd name="connsiteY2" fmla="*/ 2389175 h 2793988"/>
              <a:gd name="connsiteX3" fmla="*/ 0 w 2077210"/>
              <a:gd name="connsiteY3" fmla="*/ 2793988 h 2793988"/>
              <a:gd name="connsiteX4" fmla="*/ 4763 w 2077210"/>
              <a:gd name="connsiteY4" fmla="*/ 2176462 h 2793988"/>
              <a:gd name="connsiteX0" fmla="*/ 458 w 2077668"/>
              <a:gd name="connsiteY0" fmla="*/ 2176462 h 2793988"/>
              <a:gd name="connsiteX1" fmla="*/ 2064968 w 2077668"/>
              <a:gd name="connsiteY1" fmla="*/ 0 h 2793988"/>
              <a:gd name="connsiteX2" fmla="*/ 2077668 w 2077668"/>
              <a:gd name="connsiteY2" fmla="*/ 2389175 h 2793988"/>
              <a:gd name="connsiteX3" fmla="*/ 458 w 2077668"/>
              <a:gd name="connsiteY3" fmla="*/ 2793988 h 2793988"/>
              <a:gd name="connsiteX4" fmla="*/ 458 w 2077668"/>
              <a:gd name="connsiteY4" fmla="*/ 2176462 h 2793988"/>
              <a:gd name="connsiteX0" fmla="*/ 458 w 2077668"/>
              <a:gd name="connsiteY0" fmla="*/ 2157412 h 2774938"/>
              <a:gd name="connsiteX1" fmla="*/ 2069730 w 2077668"/>
              <a:gd name="connsiteY1" fmla="*/ 0 h 2774938"/>
              <a:gd name="connsiteX2" fmla="*/ 2077668 w 2077668"/>
              <a:gd name="connsiteY2" fmla="*/ 2370125 h 2774938"/>
              <a:gd name="connsiteX3" fmla="*/ 458 w 2077668"/>
              <a:gd name="connsiteY3" fmla="*/ 2774938 h 2774938"/>
              <a:gd name="connsiteX4" fmla="*/ 458 w 2077668"/>
              <a:gd name="connsiteY4" fmla="*/ 2157412 h 2774938"/>
              <a:gd name="connsiteX0" fmla="*/ 458 w 2077668"/>
              <a:gd name="connsiteY0" fmla="*/ 2138362 h 2755888"/>
              <a:gd name="connsiteX1" fmla="*/ 2069730 w 2077668"/>
              <a:gd name="connsiteY1" fmla="*/ 0 h 2755888"/>
              <a:gd name="connsiteX2" fmla="*/ 2077668 w 2077668"/>
              <a:gd name="connsiteY2" fmla="*/ 2351075 h 2755888"/>
              <a:gd name="connsiteX3" fmla="*/ 458 w 2077668"/>
              <a:gd name="connsiteY3" fmla="*/ 2755888 h 2755888"/>
              <a:gd name="connsiteX4" fmla="*/ 458 w 2077668"/>
              <a:gd name="connsiteY4" fmla="*/ 2138362 h 2755888"/>
              <a:gd name="connsiteX0" fmla="*/ 458 w 2072905"/>
              <a:gd name="connsiteY0" fmla="*/ 2138362 h 2755888"/>
              <a:gd name="connsiteX1" fmla="*/ 2069730 w 2072905"/>
              <a:gd name="connsiteY1" fmla="*/ 0 h 2755888"/>
              <a:gd name="connsiteX2" fmla="*/ 2072905 w 2072905"/>
              <a:gd name="connsiteY2" fmla="*/ 2379650 h 2755888"/>
              <a:gd name="connsiteX3" fmla="*/ 458 w 2072905"/>
              <a:gd name="connsiteY3" fmla="*/ 2755888 h 2755888"/>
              <a:gd name="connsiteX4" fmla="*/ 458 w 2072905"/>
              <a:gd name="connsiteY4" fmla="*/ 2138362 h 2755888"/>
              <a:gd name="connsiteX0" fmla="*/ 458 w 2075555"/>
              <a:gd name="connsiteY0" fmla="*/ 2152650 h 2770176"/>
              <a:gd name="connsiteX1" fmla="*/ 2074492 w 2075555"/>
              <a:gd name="connsiteY1" fmla="*/ 0 h 2770176"/>
              <a:gd name="connsiteX2" fmla="*/ 2072905 w 2075555"/>
              <a:gd name="connsiteY2" fmla="*/ 2393938 h 2770176"/>
              <a:gd name="connsiteX3" fmla="*/ 458 w 2075555"/>
              <a:gd name="connsiteY3" fmla="*/ 2770176 h 2770176"/>
              <a:gd name="connsiteX4" fmla="*/ 458 w 2075555"/>
              <a:gd name="connsiteY4" fmla="*/ 2152650 h 2770176"/>
              <a:gd name="connsiteX0" fmla="*/ 458 w 2075261"/>
              <a:gd name="connsiteY0" fmla="*/ 2152650 h 2770176"/>
              <a:gd name="connsiteX1" fmla="*/ 2074492 w 2075261"/>
              <a:gd name="connsiteY1" fmla="*/ 0 h 2770176"/>
              <a:gd name="connsiteX2" fmla="*/ 2068143 w 2075261"/>
              <a:gd name="connsiteY2" fmla="*/ 2408226 h 2770176"/>
              <a:gd name="connsiteX3" fmla="*/ 458 w 2075261"/>
              <a:gd name="connsiteY3" fmla="*/ 2770176 h 2770176"/>
              <a:gd name="connsiteX4" fmla="*/ 458 w 2075261"/>
              <a:gd name="connsiteY4" fmla="*/ 2152650 h 2770176"/>
              <a:gd name="connsiteX0" fmla="*/ 458 w 2075555"/>
              <a:gd name="connsiteY0" fmla="*/ 2152650 h 2770176"/>
              <a:gd name="connsiteX1" fmla="*/ 2074492 w 2075555"/>
              <a:gd name="connsiteY1" fmla="*/ 0 h 2770176"/>
              <a:gd name="connsiteX2" fmla="*/ 2072905 w 2075555"/>
              <a:gd name="connsiteY2" fmla="*/ 2408226 h 2770176"/>
              <a:gd name="connsiteX3" fmla="*/ 458 w 2075555"/>
              <a:gd name="connsiteY3" fmla="*/ 2770176 h 2770176"/>
              <a:gd name="connsiteX4" fmla="*/ 458 w 2075555"/>
              <a:gd name="connsiteY4" fmla="*/ 2152650 h 2770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5555" h="2770176">
                <a:moveTo>
                  <a:pt x="458" y="2152650"/>
                </a:moveTo>
                <a:lnTo>
                  <a:pt x="2074492" y="0"/>
                </a:lnTo>
                <a:cubicBezTo>
                  <a:pt x="2078725" y="796392"/>
                  <a:pt x="2068672" y="1611834"/>
                  <a:pt x="2072905" y="2408226"/>
                </a:cubicBezTo>
                <a:lnTo>
                  <a:pt x="458" y="2770176"/>
                </a:lnTo>
                <a:cubicBezTo>
                  <a:pt x="2046" y="2564334"/>
                  <a:pt x="-1130" y="2358492"/>
                  <a:pt x="458" y="215265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xtLst/>
        </p:spPr>
        <p:txBody>
          <a:bodyPr lIns="0" tIns="0" rIns="0" bIns="0" rtlCol="0" anchor="ctr"/>
          <a:lstStyle/>
          <a:p>
            <a:pPr algn="ctr" defTabSz="901667"/>
            <a:endParaRPr lang="es-SV" dirty="0">
              <a:solidFill>
                <a:srgbClr val="000000"/>
              </a:solidFill>
            </a:endParaRPr>
          </a:p>
        </p:txBody>
      </p:sp>
      <p:sp>
        <p:nvSpPr>
          <p:cNvPr id="104" name="102 Rectángulo"/>
          <p:cNvSpPr/>
          <p:nvPr/>
        </p:nvSpPr>
        <p:spPr bwMode="auto">
          <a:xfrm>
            <a:off x="4908720" y="2326534"/>
            <a:ext cx="780860" cy="935123"/>
          </a:xfrm>
          <a:custGeom>
            <a:avLst/>
            <a:gdLst>
              <a:gd name="connsiteX0" fmla="*/ 0 w 3632960"/>
              <a:gd name="connsiteY0" fmla="*/ 0 h 636575"/>
              <a:gd name="connsiteX1" fmla="*/ 3632960 w 3632960"/>
              <a:gd name="connsiteY1" fmla="*/ 0 h 636575"/>
              <a:gd name="connsiteX2" fmla="*/ 3632960 w 3632960"/>
              <a:gd name="connsiteY2" fmla="*/ 636575 h 636575"/>
              <a:gd name="connsiteX3" fmla="*/ 0 w 3632960"/>
              <a:gd name="connsiteY3" fmla="*/ 636575 h 636575"/>
              <a:gd name="connsiteX4" fmla="*/ 0 w 3632960"/>
              <a:gd name="connsiteY4" fmla="*/ 0 h 636575"/>
              <a:gd name="connsiteX0" fmla="*/ 0 w 3632960"/>
              <a:gd name="connsiteY0" fmla="*/ 2171700 h 2808275"/>
              <a:gd name="connsiteX1" fmla="*/ 2197860 w 3632960"/>
              <a:gd name="connsiteY1" fmla="*/ 0 h 2808275"/>
              <a:gd name="connsiteX2" fmla="*/ 3632960 w 3632960"/>
              <a:gd name="connsiteY2" fmla="*/ 2808275 h 2808275"/>
              <a:gd name="connsiteX3" fmla="*/ 0 w 3632960"/>
              <a:gd name="connsiteY3" fmla="*/ 2808275 h 2808275"/>
              <a:gd name="connsiteX4" fmla="*/ 0 w 3632960"/>
              <a:gd name="connsiteY4" fmla="*/ 2171700 h 2808275"/>
              <a:gd name="connsiteX0" fmla="*/ 0 w 2197860"/>
              <a:gd name="connsiteY0" fmla="*/ 2171700 h 2808275"/>
              <a:gd name="connsiteX1" fmla="*/ 2197860 w 2197860"/>
              <a:gd name="connsiteY1" fmla="*/ 0 h 2808275"/>
              <a:gd name="connsiteX2" fmla="*/ 1664460 w 2197860"/>
              <a:gd name="connsiteY2" fmla="*/ 2084375 h 2808275"/>
              <a:gd name="connsiteX3" fmla="*/ 0 w 2197860"/>
              <a:gd name="connsiteY3" fmla="*/ 2808275 h 2808275"/>
              <a:gd name="connsiteX4" fmla="*/ 0 w 2197860"/>
              <a:gd name="connsiteY4" fmla="*/ 2171700 h 2808275"/>
              <a:gd name="connsiteX0" fmla="*/ 0 w 2210560"/>
              <a:gd name="connsiteY0" fmla="*/ 2171700 h 2808275"/>
              <a:gd name="connsiteX1" fmla="*/ 2197860 w 2210560"/>
              <a:gd name="connsiteY1" fmla="*/ 0 h 2808275"/>
              <a:gd name="connsiteX2" fmla="*/ 2210560 w 2210560"/>
              <a:gd name="connsiteY2" fmla="*/ 2389175 h 2808275"/>
              <a:gd name="connsiteX3" fmla="*/ 0 w 2210560"/>
              <a:gd name="connsiteY3" fmla="*/ 2808275 h 2808275"/>
              <a:gd name="connsiteX4" fmla="*/ 0 w 2210560"/>
              <a:gd name="connsiteY4" fmla="*/ 2171700 h 2808275"/>
              <a:gd name="connsiteX0" fmla="*/ 190500 w 2210560"/>
              <a:gd name="connsiteY0" fmla="*/ 2071687 h 2808275"/>
              <a:gd name="connsiteX1" fmla="*/ 2197860 w 2210560"/>
              <a:gd name="connsiteY1" fmla="*/ 0 h 2808275"/>
              <a:gd name="connsiteX2" fmla="*/ 2210560 w 2210560"/>
              <a:gd name="connsiteY2" fmla="*/ 2389175 h 2808275"/>
              <a:gd name="connsiteX3" fmla="*/ 0 w 2210560"/>
              <a:gd name="connsiteY3" fmla="*/ 2808275 h 2808275"/>
              <a:gd name="connsiteX4" fmla="*/ 190500 w 2210560"/>
              <a:gd name="connsiteY4" fmla="*/ 2071687 h 2808275"/>
              <a:gd name="connsiteX0" fmla="*/ 138113 w 2210560"/>
              <a:gd name="connsiteY0" fmla="*/ 2176462 h 2808275"/>
              <a:gd name="connsiteX1" fmla="*/ 2197860 w 2210560"/>
              <a:gd name="connsiteY1" fmla="*/ 0 h 2808275"/>
              <a:gd name="connsiteX2" fmla="*/ 2210560 w 2210560"/>
              <a:gd name="connsiteY2" fmla="*/ 2389175 h 2808275"/>
              <a:gd name="connsiteX3" fmla="*/ 0 w 2210560"/>
              <a:gd name="connsiteY3" fmla="*/ 2808275 h 2808275"/>
              <a:gd name="connsiteX4" fmla="*/ 138113 w 2210560"/>
              <a:gd name="connsiteY4" fmla="*/ 2176462 h 2808275"/>
              <a:gd name="connsiteX0" fmla="*/ 0 w 2072447"/>
              <a:gd name="connsiteY0" fmla="*/ 2176462 h 2784463"/>
              <a:gd name="connsiteX1" fmla="*/ 2059747 w 2072447"/>
              <a:gd name="connsiteY1" fmla="*/ 0 h 2784463"/>
              <a:gd name="connsiteX2" fmla="*/ 2072447 w 2072447"/>
              <a:gd name="connsiteY2" fmla="*/ 2389175 h 2784463"/>
              <a:gd name="connsiteX3" fmla="*/ 176212 w 2072447"/>
              <a:gd name="connsiteY3" fmla="*/ 2784463 h 2784463"/>
              <a:gd name="connsiteX4" fmla="*/ 0 w 2072447"/>
              <a:gd name="connsiteY4" fmla="*/ 2176462 h 2784463"/>
              <a:gd name="connsiteX0" fmla="*/ 4763 w 2077210"/>
              <a:gd name="connsiteY0" fmla="*/ 2176462 h 2793988"/>
              <a:gd name="connsiteX1" fmla="*/ 2064510 w 2077210"/>
              <a:gd name="connsiteY1" fmla="*/ 0 h 2793988"/>
              <a:gd name="connsiteX2" fmla="*/ 2077210 w 2077210"/>
              <a:gd name="connsiteY2" fmla="*/ 2389175 h 2793988"/>
              <a:gd name="connsiteX3" fmla="*/ 0 w 2077210"/>
              <a:gd name="connsiteY3" fmla="*/ 2793988 h 2793988"/>
              <a:gd name="connsiteX4" fmla="*/ 4763 w 2077210"/>
              <a:gd name="connsiteY4" fmla="*/ 2176462 h 2793988"/>
              <a:gd name="connsiteX0" fmla="*/ 458 w 2077668"/>
              <a:gd name="connsiteY0" fmla="*/ 2176462 h 2793988"/>
              <a:gd name="connsiteX1" fmla="*/ 2064968 w 2077668"/>
              <a:gd name="connsiteY1" fmla="*/ 0 h 2793988"/>
              <a:gd name="connsiteX2" fmla="*/ 2077668 w 2077668"/>
              <a:gd name="connsiteY2" fmla="*/ 2389175 h 2793988"/>
              <a:gd name="connsiteX3" fmla="*/ 458 w 2077668"/>
              <a:gd name="connsiteY3" fmla="*/ 2793988 h 2793988"/>
              <a:gd name="connsiteX4" fmla="*/ 458 w 2077668"/>
              <a:gd name="connsiteY4" fmla="*/ 2176462 h 2793988"/>
              <a:gd name="connsiteX0" fmla="*/ 458 w 2077668"/>
              <a:gd name="connsiteY0" fmla="*/ 2157412 h 2774938"/>
              <a:gd name="connsiteX1" fmla="*/ 2069730 w 2077668"/>
              <a:gd name="connsiteY1" fmla="*/ 0 h 2774938"/>
              <a:gd name="connsiteX2" fmla="*/ 2077668 w 2077668"/>
              <a:gd name="connsiteY2" fmla="*/ 2370125 h 2774938"/>
              <a:gd name="connsiteX3" fmla="*/ 458 w 2077668"/>
              <a:gd name="connsiteY3" fmla="*/ 2774938 h 2774938"/>
              <a:gd name="connsiteX4" fmla="*/ 458 w 2077668"/>
              <a:gd name="connsiteY4" fmla="*/ 2157412 h 2774938"/>
              <a:gd name="connsiteX0" fmla="*/ 458 w 2077668"/>
              <a:gd name="connsiteY0" fmla="*/ 2138362 h 2755888"/>
              <a:gd name="connsiteX1" fmla="*/ 2069730 w 2077668"/>
              <a:gd name="connsiteY1" fmla="*/ 0 h 2755888"/>
              <a:gd name="connsiteX2" fmla="*/ 2077668 w 2077668"/>
              <a:gd name="connsiteY2" fmla="*/ 2351075 h 2755888"/>
              <a:gd name="connsiteX3" fmla="*/ 458 w 2077668"/>
              <a:gd name="connsiteY3" fmla="*/ 2755888 h 2755888"/>
              <a:gd name="connsiteX4" fmla="*/ 458 w 2077668"/>
              <a:gd name="connsiteY4" fmla="*/ 2138362 h 2755888"/>
              <a:gd name="connsiteX0" fmla="*/ 458 w 2072905"/>
              <a:gd name="connsiteY0" fmla="*/ 2138362 h 2755888"/>
              <a:gd name="connsiteX1" fmla="*/ 2069730 w 2072905"/>
              <a:gd name="connsiteY1" fmla="*/ 0 h 2755888"/>
              <a:gd name="connsiteX2" fmla="*/ 2072905 w 2072905"/>
              <a:gd name="connsiteY2" fmla="*/ 2379650 h 2755888"/>
              <a:gd name="connsiteX3" fmla="*/ 458 w 2072905"/>
              <a:gd name="connsiteY3" fmla="*/ 2755888 h 2755888"/>
              <a:gd name="connsiteX4" fmla="*/ 458 w 2072905"/>
              <a:gd name="connsiteY4" fmla="*/ 2138362 h 2755888"/>
              <a:gd name="connsiteX0" fmla="*/ 458 w 2075555"/>
              <a:gd name="connsiteY0" fmla="*/ 2152650 h 2770176"/>
              <a:gd name="connsiteX1" fmla="*/ 2074492 w 2075555"/>
              <a:gd name="connsiteY1" fmla="*/ 0 h 2770176"/>
              <a:gd name="connsiteX2" fmla="*/ 2072905 w 2075555"/>
              <a:gd name="connsiteY2" fmla="*/ 2393938 h 2770176"/>
              <a:gd name="connsiteX3" fmla="*/ 458 w 2075555"/>
              <a:gd name="connsiteY3" fmla="*/ 2770176 h 2770176"/>
              <a:gd name="connsiteX4" fmla="*/ 458 w 2075555"/>
              <a:gd name="connsiteY4" fmla="*/ 2152650 h 2770176"/>
              <a:gd name="connsiteX0" fmla="*/ 458 w 2075261"/>
              <a:gd name="connsiteY0" fmla="*/ 2152650 h 2770176"/>
              <a:gd name="connsiteX1" fmla="*/ 2074492 w 2075261"/>
              <a:gd name="connsiteY1" fmla="*/ 0 h 2770176"/>
              <a:gd name="connsiteX2" fmla="*/ 2068143 w 2075261"/>
              <a:gd name="connsiteY2" fmla="*/ 2408226 h 2770176"/>
              <a:gd name="connsiteX3" fmla="*/ 458 w 2075261"/>
              <a:gd name="connsiteY3" fmla="*/ 2770176 h 2770176"/>
              <a:gd name="connsiteX4" fmla="*/ 458 w 2075261"/>
              <a:gd name="connsiteY4" fmla="*/ 2152650 h 2770176"/>
              <a:gd name="connsiteX0" fmla="*/ 458 w 2075555"/>
              <a:gd name="connsiteY0" fmla="*/ 2152650 h 2770176"/>
              <a:gd name="connsiteX1" fmla="*/ 2074492 w 2075555"/>
              <a:gd name="connsiteY1" fmla="*/ 0 h 2770176"/>
              <a:gd name="connsiteX2" fmla="*/ 2072905 w 2075555"/>
              <a:gd name="connsiteY2" fmla="*/ 2408226 h 2770176"/>
              <a:gd name="connsiteX3" fmla="*/ 458 w 2075555"/>
              <a:gd name="connsiteY3" fmla="*/ 2770176 h 2770176"/>
              <a:gd name="connsiteX4" fmla="*/ 458 w 2075555"/>
              <a:gd name="connsiteY4" fmla="*/ 2152650 h 2770176"/>
              <a:gd name="connsiteX0" fmla="*/ 458 w 2082430"/>
              <a:gd name="connsiteY0" fmla="*/ 2152650 h 4279889"/>
              <a:gd name="connsiteX1" fmla="*/ 2074492 w 2082430"/>
              <a:gd name="connsiteY1" fmla="*/ 0 h 4279889"/>
              <a:gd name="connsiteX2" fmla="*/ 2082430 w 2082430"/>
              <a:gd name="connsiteY2" fmla="*/ 4279889 h 4279889"/>
              <a:gd name="connsiteX3" fmla="*/ 458 w 2082430"/>
              <a:gd name="connsiteY3" fmla="*/ 2770176 h 4279889"/>
              <a:gd name="connsiteX4" fmla="*/ 458 w 2082430"/>
              <a:gd name="connsiteY4" fmla="*/ 2152650 h 4279889"/>
              <a:gd name="connsiteX0" fmla="*/ 458 w 2089548"/>
              <a:gd name="connsiteY0" fmla="*/ 357187 h 2484426"/>
              <a:gd name="connsiteX1" fmla="*/ 2088779 w 2089548"/>
              <a:gd name="connsiteY1" fmla="*/ 0 h 2484426"/>
              <a:gd name="connsiteX2" fmla="*/ 2082430 w 2089548"/>
              <a:gd name="connsiteY2" fmla="*/ 2484426 h 2484426"/>
              <a:gd name="connsiteX3" fmla="*/ 458 w 2089548"/>
              <a:gd name="connsiteY3" fmla="*/ 974713 h 2484426"/>
              <a:gd name="connsiteX4" fmla="*/ 458 w 2089548"/>
              <a:gd name="connsiteY4" fmla="*/ 357187 h 2484426"/>
              <a:gd name="connsiteX0" fmla="*/ 458 w 2082430"/>
              <a:gd name="connsiteY0" fmla="*/ 233362 h 2360601"/>
              <a:gd name="connsiteX1" fmla="*/ 2022104 w 2082430"/>
              <a:gd name="connsiteY1" fmla="*/ 0 h 2360601"/>
              <a:gd name="connsiteX2" fmla="*/ 2082430 w 2082430"/>
              <a:gd name="connsiteY2" fmla="*/ 2360601 h 2360601"/>
              <a:gd name="connsiteX3" fmla="*/ 458 w 2082430"/>
              <a:gd name="connsiteY3" fmla="*/ 850888 h 2360601"/>
              <a:gd name="connsiteX4" fmla="*/ 458 w 2082430"/>
              <a:gd name="connsiteY4" fmla="*/ 233362 h 2360601"/>
              <a:gd name="connsiteX0" fmla="*/ 458 w 2082430"/>
              <a:gd name="connsiteY0" fmla="*/ 366712 h 2493951"/>
              <a:gd name="connsiteX1" fmla="*/ 2079254 w 2082430"/>
              <a:gd name="connsiteY1" fmla="*/ 0 h 2493951"/>
              <a:gd name="connsiteX2" fmla="*/ 2082430 w 2082430"/>
              <a:gd name="connsiteY2" fmla="*/ 2493951 h 2493951"/>
              <a:gd name="connsiteX3" fmla="*/ 458 w 2082430"/>
              <a:gd name="connsiteY3" fmla="*/ 984238 h 2493951"/>
              <a:gd name="connsiteX4" fmla="*/ 458 w 2082430"/>
              <a:gd name="connsiteY4" fmla="*/ 366712 h 249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2430" h="2493951">
                <a:moveTo>
                  <a:pt x="458" y="366712"/>
                </a:moveTo>
                <a:lnTo>
                  <a:pt x="2079254" y="0"/>
                </a:lnTo>
                <a:cubicBezTo>
                  <a:pt x="2083487" y="796392"/>
                  <a:pt x="2078197" y="1697559"/>
                  <a:pt x="2082430" y="2493951"/>
                </a:cubicBezTo>
                <a:lnTo>
                  <a:pt x="458" y="984238"/>
                </a:lnTo>
                <a:cubicBezTo>
                  <a:pt x="2046" y="778396"/>
                  <a:pt x="-1130" y="572554"/>
                  <a:pt x="458" y="366712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  <a:extLst/>
        </p:spPr>
        <p:txBody>
          <a:bodyPr lIns="0" tIns="0" rIns="0" bIns="0" rtlCol="0" anchor="ctr"/>
          <a:lstStyle/>
          <a:p>
            <a:pPr algn="ctr" defTabSz="901667"/>
            <a:endParaRPr lang="es-SV">
              <a:solidFill>
                <a:srgbClr val="000000"/>
              </a:solidFill>
            </a:endParaRPr>
          </a:p>
        </p:txBody>
      </p:sp>
      <p:sp>
        <p:nvSpPr>
          <p:cNvPr id="105" name="102 Rectángulo"/>
          <p:cNvSpPr/>
          <p:nvPr/>
        </p:nvSpPr>
        <p:spPr bwMode="auto">
          <a:xfrm>
            <a:off x="4913356" y="2694056"/>
            <a:ext cx="776224" cy="1502391"/>
          </a:xfrm>
          <a:custGeom>
            <a:avLst/>
            <a:gdLst>
              <a:gd name="connsiteX0" fmla="*/ 0 w 3632960"/>
              <a:gd name="connsiteY0" fmla="*/ 0 h 636575"/>
              <a:gd name="connsiteX1" fmla="*/ 3632960 w 3632960"/>
              <a:gd name="connsiteY1" fmla="*/ 0 h 636575"/>
              <a:gd name="connsiteX2" fmla="*/ 3632960 w 3632960"/>
              <a:gd name="connsiteY2" fmla="*/ 636575 h 636575"/>
              <a:gd name="connsiteX3" fmla="*/ 0 w 3632960"/>
              <a:gd name="connsiteY3" fmla="*/ 636575 h 636575"/>
              <a:gd name="connsiteX4" fmla="*/ 0 w 3632960"/>
              <a:gd name="connsiteY4" fmla="*/ 0 h 636575"/>
              <a:gd name="connsiteX0" fmla="*/ 0 w 3632960"/>
              <a:gd name="connsiteY0" fmla="*/ 2171700 h 2808275"/>
              <a:gd name="connsiteX1" fmla="*/ 2197860 w 3632960"/>
              <a:gd name="connsiteY1" fmla="*/ 0 h 2808275"/>
              <a:gd name="connsiteX2" fmla="*/ 3632960 w 3632960"/>
              <a:gd name="connsiteY2" fmla="*/ 2808275 h 2808275"/>
              <a:gd name="connsiteX3" fmla="*/ 0 w 3632960"/>
              <a:gd name="connsiteY3" fmla="*/ 2808275 h 2808275"/>
              <a:gd name="connsiteX4" fmla="*/ 0 w 3632960"/>
              <a:gd name="connsiteY4" fmla="*/ 2171700 h 2808275"/>
              <a:gd name="connsiteX0" fmla="*/ 0 w 2197860"/>
              <a:gd name="connsiteY0" fmla="*/ 2171700 h 2808275"/>
              <a:gd name="connsiteX1" fmla="*/ 2197860 w 2197860"/>
              <a:gd name="connsiteY1" fmla="*/ 0 h 2808275"/>
              <a:gd name="connsiteX2" fmla="*/ 1664460 w 2197860"/>
              <a:gd name="connsiteY2" fmla="*/ 2084375 h 2808275"/>
              <a:gd name="connsiteX3" fmla="*/ 0 w 2197860"/>
              <a:gd name="connsiteY3" fmla="*/ 2808275 h 2808275"/>
              <a:gd name="connsiteX4" fmla="*/ 0 w 2197860"/>
              <a:gd name="connsiteY4" fmla="*/ 2171700 h 2808275"/>
              <a:gd name="connsiteX0" fmla="*/ 0 w 2210560"/>
              <a:gd name="connsiteY0" fmla="*/ 2171700 h 2808275"/>
              <a:gd name="connsiteX1" fmla="*/ 2197860 w 2210560"/>
              <a:gd name="connsiteY1" fmla="*/ 0 h 2808275"/>
              <a:gd name="connsiteX2" fmla="*/ 2210560 w 2210560"/>
              <a:gd name="connsiteY2" fmla="*/ 2389175 h 2808275"/>
              <a:gd name="connsiteX3" fmla="*/ 0 w 2210560"/>
              <a:gd name="connsiteY3" fmla="*/ 2808275 h 2808275"/>
              <a:gd name="connsiteX4" fmla="*/ 0 w 2210560"/>
              <a:gd name="connsiteY4" fmla="*/ 2171700 h 2808275"/>
              <a:gd name="connsiteX0" fmla="*/ 190500 w 2210560"/>
              <a:gd name="connsiteY0" fmla="*/ 2071687 h 2808275"/>
              <a:gd name="connsiteX1" fmla="*/ 2197860 w 2210560"/>
              <a:gd name="connsiteY1" fmla="*/ 0 h 2808275"/>
              <a:gd name="connsiteX2" fmla="*/ 2210560 w 2210560"/>
              <a:gd name="connsiteY2" fmla="*/ 2389175 h 2808275"/>
              <a:gd name="connsiteX3" fmla="*/ 0 w 2210560"/>
              <a:gd name="connsiteY3" fmla="*/ 2808275 h 2808275"/>
              <a:gd name="connsiteX4" fmla="*/ 190500 w 2210560"/>
              <a:gd name="connsiteY4" fmla="*/ 2071687 h 2808275"/>
              <a:gd name="connsiteX0" fmla="*/ 138113 w 2210560"/>
              <a:gd name="connsiteY0" fmla="*/ 2176462 h 2808275"/>
              <a:gd name="connsiteX1" fmla="*/ 2197860 w 2210560"/>
              <a:gd name="connsiteY1" fmla="*/ 0 h 2808275"/>
              <a:gd name="connsiteX2" fmla="*/ 2210560 w 2210560"/>
              <a:gd name="connsiteY2" fmla="*/ 2389175 h 2808275"/>
              <a:gd name="connsiteX3" fmla="*/ 0 w 2210560"/>
              <a:gd name="connsiteY3" fmla="*/ 2808275 h 2808275"/>
              <a:gd name="connsiteX4" fmla="*/ 138113 w 2210560"/>
              <a:gd name="connsiteY4" fmla="*/ 2176462 h 2808275"/>
              <a:gd name="connsiteX0" fmla="*/ 0 w 2072447"/>
              <a:gd name="connsiteY0" fmla="*/ 2176462 h 2784463"/>
              <a:gd name="connsiteX1" fmla="*/ 2059747 w 2072447"/>
              <a:gd name="connsiteY1" fmla="*/ 0 h 2784463"/>
              <a:gd name="connsiteX2" fmla="*/ 2072447 w 2072447"/>
              <a:gd name="connsiteY2" fmla="*/ 2389175 h 2784463"/>
              <a:gd name="connsiteX3" fmla="*/ 176212 w 2072447"/>
              <a:gd name="connsiteY3" fmla="*/ 2784463 h 2784463"/>
              <a:gd name="connsiteX4" fmla="*/ 0 w 2072447"/>
              <a:gd name="connsiteY4" fmla="*/ 2176462 h 2784463"/>
              <a:gd name="connsiteX0" fmla="*/ 4763 w 2077210"/>
              <a:gd name="connsiteY0" fmla="*/ 2176462 h 2793988"/>
              <a:gd name="connsiteX1" fmla="*/ 2064510 w 2077210"/>
              <a:gd name="connsiteY1" fmla="*/ 0 h 2793988"/>
              <a:gd name="connsiteX2" fmla="*/ 2077210 w 2077210"/>
              <a:gd name="connsiteY2" fmla="*/ 2389175 h 2793988"/>
              <a:gd name="connsiteX3" fmla="*/ 0 w 2077210"/>
              <a:gd name="connsiteY3" fmla="*/ 2793988 h 2793988"/>
              <a:gd name="connsiteX4" fmla="*/ 4763 w 2077210"/>
              <a:gd name="connsiteY4" fmla="*/ 2176462 h 2793988"/>
              <a:gd name="connsiteX0" fmla="*/ 458 w 2077668"/>
              <a:gd name="connsiteY0" fmla="*/ 2176462 h 2793988"/>
              <a:gd name="connsiteX1" fmla="*/ 2064968 w 2077668"/>
              <a:gd name="connsiteY1" fmla="*/ 0 h 2793988"/>
              <a:gd name="connsiteX2" fmla="*/ 2077668 w 2077668"/>
              <a:gd name="connsiteY2" fmla="*/ 2389175 h 2793988"/>
              <a:gd name="connsiteX3" fmla="*/ 458 w 2077668"/>
              <a:gd name="connsiteY3" fmla="*/ 2793988 h 2793988"/>
              <a:gd name="connsiteX4" fmla="*/ 458 w 2077668"/>
              <a:gd name="connsiteY4" fmla="*/ 2176462 h 2793988"/>
              <a:gd name="connsiteX0" fmla="*/ 458 w 2077668"/>
              <a:gd name="connsiteY0" fmla="*/ 2157412 h 2774938"/>
              <a:gd name="connsiteX1" fmla="*/ 2069730 w 2077668"/>
              <a:gd name="connsiteY1" fmla="*/ 0 h 2774938"/>
              <a:gd name="connsiteX2" fmla="*/ 2077668 w 2077668"/>
              <a:gd name="connsiteY2" fmla="*/ 2370125 h 2774938"/>
              <a:gd name="connsiteX3" fmla="*/ 458 w 2077668"/>
              <a:gd name="connsiteY3" fmla="*/ 2774938 h 2774938"/>
              <a:gd name="connsiteX4" fmla="*/ 458 w 2077668"/>
              <a:gd name="connsiteY4" fmla="*/ 2157412 h 2774938"/>
              <a:gd name="connsiteX0" fmla="*/ 458 w 2077668"/>
              <a:gd name="connsiteY0" fmla="*/ 2138362 h 2755888"/>
              <a:gd name="connsiteX1" fmla="*/ 2069730 w 2077668"/>
              <a:gd name="connsiteY1" fmla="*/ 0 h 2755888"/>
              <a:gd name="connsiteX2" fmla="*/ 2077668 w 2077668"/>
              <a:gd name="connsiteY2" fmla="*/ 2351075 h 2755888"/>
              <a:gd name="connsiteX3" fmla="*/ 458 w 2077668"/>
              <a:gd name="connsiteY3" fmla="*/ 2755888 h 2755888"/>
              <a:gd name="connsiteX4" fmla="*/ 458 w 2077668"/>
              <a:gd name="connsiteY4" fmla="*/ 2138362 h 2755888"/>
              <a:gd name="connsiteX0" fmla="*/ 458 w 2072905"/>
              <a:gd name="connsiteY0" fmla="*/ 2138362 h 2755888"/>
              <a:gd name="connsiteX1" fmla="*/ 2069730 w 2072905"/>
              <a:gd name="connsiteY1" fmla="*/ 0 h 2755888"/>
              <a:gd name="connsiteX2" fmla="*/ 2072905 w 2072905"/>
              <a:gd name="connsiteY2" fmla="*/ 2379650 h 2755888"/>
              <a:gd name="connsiteX3" fmla="*/ 458 w 2072905"/>
              <a:gd name="connsiteY3" fmla="*/ 2755888 h 2755888"/>
              <a:gd name="connsiteX4" fmla="*/ 458 w 2072905"/>
              <a:gd name="connsiteY4" fmla="*/ 2138362 h 2755888"/>
              <a:gd name="connsiteX0" fmla="*/ 458 w 2075555"/>
              <a:gd name="connsiteY0" fmla="*/ 2152650 h 2770176"/>
              <a:gd name="connsiteX1" fmla="*/ 2074492 w 2075555"/>
              <a:gd name="connsiteY1" fmla="*/ 0 h 2770176"/>
              <a:gd name="connsiteX2" fmla="*/ 2072905 w 2075555"/>
              <a:gd name="connsiteY2" fmla="*/ 2393938 h 2770176"/>
              <a:gd name="connsiteX3" fmla="*/ 458 w 2075555"/>
              <a:gd name="connsiteY3" fmla="*/ 2770176 h 2770176"/>
              <a:gd name="connsiteX4" fmla="*/ 458 w 2075555"/>
              <a:gd name="connsiteY4" fmla="*/ 2152650 h 2770176"/>
              <a:gd name="connsiteX0" fmla="*/ 458 w 2075261"/>
              <a:gd name="connsiteY0" fmla="*/ 2152650 h 2770176"/>
              <a:gd name="connsiteX1" fmla="*/ 2074492 w 2075261"/>
              <a:gd name="connsiteY1" fmla="*/ 0 h 2770176"/>
              <a:gd name="connsiteX2" fmla="*/ 2068143 w 2075261"/>
              <a:gd name="connsiteY2" fmla="*/ 2408226 h 2770176"/>
              <a:gd name="connsiteX3" fmla="*/ 458 w 2075261"/>
              <a:gd name="connsiteY3" fmla="*/ 2770176 h 2770176"/>
              <a:gd name="connsiteX4" fmla="*/ 458 w 2075261"/>
              <a:gd name="connsiteY4" fmla="*/ 2152650 h 2770176"/>
              <a:gd name="connsiteX0" fmla="*/ 458 w 2075555"/>
              <a:gd name="connsiteY0" fmla="*/ 2152650 h 2770176"/>
              <a:gd name="connsiteX1" fmla="*/ 2074492 w 2075555"/>
              <a:gd name="connsiteY1" fmla="*/ 0 h 2770176"/>
              <a:gd name="connsiteX2" fmla="*/ 2072905 w 2075555"/>
              <a:gd name="connsiteY2" fmla="*/ 2408226 h 2770176"/>
              <a:gd name="connsiteX3" fmla="*/ 458 w 2075555"/>
              <a:gd name="connsiteY3" fmla="*/ 2770176 h 2770176"/>
              <a:gd name="connsiteX4" fmla="*/ 458 w 2075555"/>
              <a:gd name="connsiteY4" fmla="*/ 2152650 h 2770176"/>
              <a:gd name="connsiteX0" fmla="*/ 458 w 2082430"/>
              <a:gd name="connsiteY0" fmla="*/ 2152650 h 4279889"/>
              <a:gd name="connsiteX1" fmla="*/ 2074492 w 2082430"/>
              <a:gd name="connsiteY1" fmla="*/ 0 h 4279889"/>
              <a:gd name="connsiteX2" fmla="*/ 2082430 w 2082430"/>
              <a:gd name="connsiteY2" fmla="*/ 4279889 h 4279889"/>
              <a:gd name="connsiteX3" fmla="*/ 458 w 2082430"/>
              <a:gd name="connsiteY3" fmla="*/ 2770176 h 4279889"/>
              <a:gd name="connsiteX4" fmla="*/ 458 w 2082430"/>
              <a:gd name="connsiteY4" fmla="*/ 2152650 h 4279889"/>
              <a:gd name="connsiteX0" fmla="*/ 458 w 2089548"/>
              <a:gd name="connsiteY0" fmla="*/ 357187 h 2484426"/>
              <a:gd name="connsiteX1" fmla="*/ 2088779 w 2089548"/>
              <a:gd name="connsiteY1" fmla="*/ 0 h 2484426"/>
              <a:gd name="connsiteX2" fmla="*/ 2082430 w 2089548"/>
              <a:gd name="connsiteY2" fmla="*/ 2484426 h 2484426"/>
              <a:gd name="connsiteX3" fmla="*/ 458 w 2089548"/>
              <a:gd name="connsiteY3" fmla="*/ 974713 h 2484426"/>
              <a:gd name="connsiteX4" fmla="*/ 458 w 2089548"/>
              <a:gd name="connsiteY4" fmla="*/ 357187 h 2484426"/>
              <a:gd name="connsiteX0" fmla="*/ 458 w 2082430"/>
              <a:gd name="connsiteY0" fmla="*/ 233362 h 2360601"/>
              <a:gd name="connsiteX1" fmla="*/ 2022104 w 2082430"/>
              <a:gd name="connsiteY1" fmla="*/ 0 h 2360601"/>
              <a:gd name="connsiteX2" fmla="*/ 2082430 w 2082430"/>
              <a:gd name="connsiteY2" fmla="*/ 2360601 h 2360601"/>
              <a:gd name="connsiteX3" fmla="*/ 458 w 2082430"/>
              <a:gd name="connsiteY3" fmla="*/ 850888 h 2360601"/>
              <a:gd name="connsiteX4" fmla="*/ 458 w 2082430"/>
              <a:gd name="connsiteY4" fmla="*/ 233362 h 2360601"/>
              <a:gd name="connsiteX0" fmla="*/ 458 w 2082430"/>
              <a:gd name="connsiteY0" fmla="*/ 366712 h 2493951"/>
              <a:gd name="connsiteX1" fmla="*/ 2079254 w 2082430"/>
              <a:gd name="connsiteY1" fmla="*/ 0 h 2493951"/>
              <a:gd name="connsiteX2" fmla="*/ 2082430 w 2082430"/>
              <a:gd name="connsiteY2" fmla="*/ 2493951 h 2493951"/>
              <a:gd name="connsiteX3" fmla="*/ 458 w 2082430"/>
              <a:gd name="connsiteY3" fmla="*/ 984238 h 2493951"/>
              <a:gd name="connsiteX4" fmla="*/ 458 w 2082430"/>
              <a:gd name="connsiteY4" fmla="*/ 366712 h 2493951"/>
              <a:gd name="connsiteX0" fmla="*/ 25400 w 2081972"/>
              <a:gd name="connsiteY0" fmla="*/ 0 h 4000489"/>
              <a:gd name="connsiteX1" fmla="*/ 2078796 w 2081972"/>
              <a:gd name="connsiteY1" fmla="*/ 1506538 h 4000489"/>
              <a:gd name="connsiteX2" fmla="*/ 2081972 w 2081972"/>
              <a:gd name="connsiteY2" fmla="*/ 4000489 h 4000489"/>
              <a:gd name="connsiteX3" fmla="*/ 0 w 2081972"/>
              <a:gd name="connsiteY3" fmla="*/ 2490776 h 4000489"/>
              <a:gd name="connsiteX4" fmla="*/ 25400 w 2081972"/>
              <a:gd name="connsiteY4" fmla="*/ 0 h 4000489"/>
              <a:gd name="connsiteX0" fmla="*/ 14 w 2056586"/>
              <a:gd name="connsiteY0" fmla="*/ 0 h 4000489"/>
              <a:gd name="connsiteX1" fmla="*/ 2053410 w 2056586"/>
              <a:gd name="connsiteY1" fmla="*/ 1506538 h 4000489"/>
              <a:gd name="connsiteX2" fmla="*/ 2056586 w 2056586"/>
              <a:gd name="connsiteY2" fmla="*/ 4000489 h 4000489"/>
              <a:gd name="connsiteX3" fmla="*/ 139714 w 2056586"/>
              <a:gd name="connsiteY3" fmla="*/ 712776 h 4000489"/>
              <a:gd name="connsiteX4" fmla="*/ 14 w 2056586"/>
              <a:gd name="connsiteY4" fmla="*/ 0 h 4000489"/>
              <a:gd name="connsiteX0" fmla="*/ 6350 w 2062922"/>
              <a:gd name="connsiteY0" fmla="*/ 0 h 4000489"/>
              <a:gd name="connsiteX1" fmla="*/ 2059746 w 2062922"/>
              <a:gd name="connsiteY1" fmla="*/ 1506538 h 4000489"/>
              <a:gd name="connsiteX2" fmla="*/ 2062922 w 2062922"/>
              <a:gd name="connsiteY2" fmla="*/ 4000489 h 4000489"/>
              <a:gd name="connsiteX3" fmla="*/ 0 w 2062922"/>
              <a:gd name="connsiteY3" fmla="*/ 630226 h 4000489"/>
              <a:gd name="connsiteX4" fmla="*/ 6350 w 2062922"/>
              <a:gd name="connsiteY4" fmla="*/ 0 h 4000489"/>
              <a:gd name="connsiteX0" fmla="*/ 458 w 2063380"/>
              <a:gd name="connsiteY0" fmla="*/ 0 h 4006839"/>
              <a:gd name="connsiteX1" fmla="*/ 2060204 w 2063380"/>
              <a:gd name="connsiteY1" fmla="*/ 1512888 h 4006839"/>
              <a:gd name="connsiteX2" fmla="*/ 2063380 w 2063380"/>
              <a:gd name="connsiteY2" fmla="*/ 4006839 h 4006839"/>
              <a:gd name="connsiteX3" fmla="*/ 458 w 2063380"/>
              <a:gd name="connsiteY3" fmla="*/ 636576 h 4006839"/>
              <a:gd name="connsiteX4" fmla="*/ 458 w 2063380"/>
              <a:gd name="connsiteY4" fmla="*/ 0 h 4006839"/>
              <a:gd name="connsiteX0" fmla="*/ 179 w 2069451"/>
              <a:gd name="connsiteY0" fmla="*/ 0 h 4006839"/>
              <a:gd name="connsiteX1" fmla="*/ 2066275 w 2069451"/>
              <a:gd name="connsiteY1" fmla="*/ 1512888 h 4006839"/>
              <a:gd name="connsiteX2" fmla="*/ 2069451 w 2069451"/>
              <a:gd name="connsiteY2" fmla="*/ 4006839 h 4006839"/>
              <a:gd name="connsiteX3" fmla="*/ 6529 w 2069451"/>
              <a:gd name="connsiteY3" fmla="*/ 636576 h 4006839"/>
              <a:gd name="connsiteX4" fmla="*/ 179 w 2069451"/>
              <a:gd name="connsiteY4" fmla="*/ 0 h 4006839"/>
              <a:gd name="connsiteX0" fmla="*/ 3175 w 2072447"/>
              <a:gd name="connsiteY0" fmla="*/ 0 h 4006839"/>
              <a:gd name="connsiteX1" fmla="*/ 2069271 w 2072447"/>
              <a:gd name="connsiteY1" fmla="*/ 1512888 h 4006839"/>
              <a:gd name="connsiteX2" fmla="*/ 2072447 w 2072447"/>
              <a:gd name="connsiteY2" fmla="*/ 4006839 h 4006839"/>
              <a:gd name="connsiteX3" fmla="*/ 0 w 2072447"/>
              <a:gd name="connsiteY3" fmla="*/ 652451 h 4006839"/>
              <a:gd name="connsiteX4" fmla="*/ 3175 w 2072447"/>
              <a:gd name="connsiteY4" fmla="*/ 0 h 4006839"/>
              <a:gd name="connsiteX0" fmla="*/ 794 w 2070066"/>
              <a:gd name="connsiteY0" fmla="*/ 0 h 4006839"/>
              <a:gd name="connsiteX1" fmla="*/ 2066890 w 2070066"/>
              <a:gd name="connsiteY1" fmla="*/ 1512888 h 4006839"/>
              <a:gd name="connsiteX2" fmla="*/ 2070066 w 2070066"/>
              <a:gd name="connsiteY2" fmla="*/ 4006839 h 4006839"/>
              <a:gd name="connsiteX3" fmla="*/ 0 w 2070066"/>
              <a:gd name="connsiteY3" fmla="*/ 645307 h 4006839"/>
              <a:gd name="connsiteX4" fmla="*/ 794 w 2070066"/>
              <a:gd name="connsiteY4" fmla="*/ 0 h 4006839"/>
              <a:gd name="connsiteX0" fmla="*/ 794 w 2070066"/>
              <a:gd name="connsiteY0" fmla="*/ 0 h 4006839"/>
              <a:gd name="connsiteX1" fmla="*/ 2066890 w 2070066"/>
              <a:gd name="connsiteY1" fmla="*/ 1512888 h 4006839"/>
              <a:gd name="connsiteX2" fmla="*/ 2070066 w 2070066"/>
              <a:gd name="connsiteY2" fmla="*/ 4006839 h 4006839"/>
              <a:gd name="connsiteX3" fmla="*/ 0 w 2070066"/>
              <a:gd name="connsiteY3" fmla="*/ 645307 h 4006839"/>
              <a:gd name="connsiteX4" fmla="*/ 794 w 2070066"/>
              <a:gd name="connsiteY4" fmla="*/ 0 h 4006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0066" h="4006839">
                <a:moveTo>
                  <a:pt x="794" y="0"/>
                </a:moveTo>
                <a:lnTo>
                  <a:pt x="2066890" y="1512888"/>
                </a:lnTo>
                <a:cubicBezTo>
                  <a:pt x="2071123" y="2309280"/>
                  <a:pt x="2065833" y="3210447"/>
                  <a:pt x="2070066" y="4006839"/>
                </a:cubicBezTo>
                <a:lnTo>
                  <a:pt x="0" y="645307"/>
                </a:lnTo>
                <a:cubicBezTo>
                  <a:pt x="1588" y="439465"/>
                  <a:pt x="-794" y="205842"/>
                  <a:pt x="794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  <a:extLst/>
        </p:spPr>
        <p:txBody>
          <a:bodyPr lIns="0" tIns="0" rIns="0" bIns="0" rtlCol="0" anchor="ctr"/>
          <a:lstStyle/>
          <a:p>
            <a:pPr algn="ctr" defTabSz="901667"/>
            <a:endParaRPr lang="es-SV">
              <a:solidFill>
                <a:srgbClr val="000000"/>
              </a:solidFill>
            </a:endParaRPr>
          </a:p>
        </p:txBody>
      </p:sp>
      <p:sp>
        <p:nvSpPr>
          <p:cNvPr id="92" name="91 Rectángulo"/>
          <p:cNvSpPr/>
          <p:nvPr/>
        </p:nvSpPr>
        <p:spPr bwMode="auto">
          <a:xfrm>
            <a:off x="3664084" y="2231951"/>
            <a:ext cx="1250496" cy="238688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lIns="0" tIns="0" rIns="0" bIns="0" rtlCol="0" anchor="ctr"/>
          <a:lstStyle/>
          <a:p>
            <a:pPr algn="ctr" defTabSz="901667"/>
            <a:endParaRPr lang="es-SV" sz="1500" dirty="0">
              <a:solidFill>
                <a:srgbClr val="FFFFFF"/>
              </a:solidFill>
            </a:endParaRPr>
          </a:p>
        </p:txBody>
      </p:sp>
      <p:sp>
        <p:nvSpPr>
          <p:cNvPr id="94" name="93 Rectángulo"/>
          <p:cNvSpPr/>
          <p:nvPr/>
        </p:nvSpPr>
        <p:spPr bwMode="auto">
          <a:xfrm>
            <a:off x="3667656" y="2463672"/>
            <a:ext cx="1246924" cy="238688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lIns="0" tIns="0" rIns="0" bIns="0" rtlCol="0" anchor="ctr"/>
          <a:lstStyle/>
          <a:p>
            <a:pPr algn="ctr" defTabSz="901667"/>
            <a:endParaRPr lang="es-SV" sz="1500" dirty="0">
              <a:solidFill>
                <a:srgbClr val="FFFFFF"/>
              </a:solidFill>
              <a:latin typeface="FontAwesome" panose="020B0604020202020204" charset="0"/>
              <a:cs typeface="FontAwesome" panose="020B0604020202020204" charset="0"/>
            </a:endParaRPr>
          </a:p>
        </p:txBody>
      </p:sp>
      <p:sp>
        <p:nvSpPr>
          <p:cNvPr id="95" name="94 Rectángulo"/>
          <p:cNvSpPr/>
          <p:nvPr/>
        </p:nvSpPr>
        <p:spPr bwMode="auto">
          <a:xfrm>
            <a:off x="3688912" y="2695495"/>
            <a:ext cx="1225668" cy="238688"/>
          </a:xfrm>
          <a:prstGeom prst="rect">
            <a:avLst/>
          </a:prstGeom>
          <a:solidFill>
            <a:schemeClr val="accent3"/>
          </a:solidFill>
          <a:ln>
            <a:noFill/>
          </a:ln>
          <a:extLst/>
        </p:spPr>
        <p:txBody>
          <a:bodyPr lIns="0" tIns="0" rIns="0" bIns="0" rtlCol="0" anchor="ctr"/>
          <a:lstStyle/>
          <a:p>
            <a:pPr algn="ctr" defTabSz="901667"/>
            <a:endParaRPr lang="es-SV" sz="1500" dirty="0">
              <a:solidFill>
                <a:srgbClr val="FFFFFF"/>
              </a:solidFill>
              <a:latin typeface="FontAwesome" panose="020B0604020202020204" charset="0"/>
              <a:cs typeface="FontAwesome" panose="020B0604020202020204" charset="0"/>
            </a:endParaRPr>
          </a:p>
        </p:txBody>
      </p:sp>
      <p:sp>
        <p:nvSpPr>
          <p:cNvPr id="100" name="99 Rectángulo"/>
          <p:cNvSpPr/>
          <p:nvPr/>
        </p:nvSpPr>
        <p:spPr bwMode="auto">
          <a:xfrm>
            <a:off x="5685802" y="1425991"/>
            <a:ext cx="3461770" cy="905062"/>
          </a:xfrm>
          <a:custGeom>
            <a:avLst/>
            <a:gdLst>
              <a:gd name="connsiteX0" fmla="*/ 0 w 9222464"/>
              <a:gd name="connsiteY0" fmla="*/ 0 h 2489978"/>
              <a:gd name="connsiteX1" fmla="*/ 9222464 w 9222464"/>
              <a:gd name="connsiteY1" fmla="*/ 0 h 2489978"/>
              <a:gd name="connsiteX2" fmla="*/ 9222464 w 9222464"/>
              <a:gd name="connsiteY2" fmla="*/ 2489978 h 2489978"/>
              <a:gd name="connsiteX3" fmla="*/ 0 w 9222464"/>
              <a:gd name="connsiteY3" fmla="*/ 2489978 h 2489978"/>
              <a:gd name="connsiteX4" fmla="*/ 0 w 9222464"/>
              <a:gd name="connsiteY4" fmla="*/ 0 h 2489978"/>
              <a:gd name="connsiteX0" fmla="*/ 4762 w 9227226"/>
              <a:gd name="connsiteY0" fmla="*/ 0 h 2489978"/>
              <a:gd name="connsiteX1" fmla="*/ 9227226 w 9227226"/>
              <a:gd name="connsiteY1" fmla="*/ 0 h 2489978"/>
              <a:gd name="connsiteX2" fmla="*/ 9227226 w 9227226"/>
              <a:gd name="connsiteY2" fmla="*/ 2489978 h 2489978"/>
              <a:gd name="connsiteX3" fmla="*/ 0 w 9227226"/>
              <a:gd name="connsiteY3" fmla="*/ 2409015 h 2489978"/>
              <a:gd name="connsiteX4" fmla="*/ 4762 w 9227226"/>
              <a:gd name="connsiteY4" fmla="*/ 0 h 2489978"/>
              <a:gd name="connsiteX0" fmla="*/ 4762 w 9231988"/>
              <a:gd name="connsiteY0" fmla="*/ 0 h 2413778"/>
              <a:gd name="connsiteX1" fmla="*/ 9227226 w 9231988"/>
              <a:gd name="connsiteY1" fmla="*/ 0 h 2413778"/>
              <a:gd name="connsiteX2" fmla="*/ 9231988 w 9231988"/>
              <a:gd name="connsiteY2" fmla="*/ 2413778 h 2413778"/>
              <a:gd name="connsiteX3" fmla="*/ 0 w 9231988"/>
              <a:gd name="connsiteY3" fmla="*/ 2409015 h 2413778"/>
              <a:gd name="connsiteX4" fmla="*/ 4762 w 9231988"/>
              <a:gd name="connsiteY4" fmla="*/ 0 h 2413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31988" h="2413778">
                <a:moveTo>
                  <a:pt x="4762" y="0"/>
                </a:moveTo>
                <a:lnTo>
                  <a:pt x="9227226" y="0"/>
                </a:lnTo>
                <a:cubicBezTo>
                  <a:pt x="9228813" y="804593"/>
                  <a:pt x="9230401" y="1609185"/>
                  <a:pt x="9231988" y="2413778"/>
                </a:cubicBezTo>
                <a:lnTo>
                  <a:pt x="0" y="2409015"/>
                </a:lnTo>
                <a:cubicBezTo>
                  <a:pt x="1587" y="1606010"/>
                  <a:pt x="3175" y="803005"/>
                  <a:pt x="47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lIns="0" tIns="0" rIns="0" bIns="0" rtlCol="0" anchor="ctr"/>
          <a:lstStyle/>
          <a:p>
            <a:pPr algn="ctr" defTabSz="901667"/>
            <a:endParaRPr lang="es-SV">
              <a:solidFill>
                <a:srgbClr val="000000"/>
              </a:solidFill>
            </a:endParaRPr>
          </a:p>
        </p:txBody>
      </p:sp>
      <p:sp>
        <p:nvSpPr>
          <p:cNvPr id="101" name="100 Rectángulo"/>
          <p:cNvSpPr/>
          <p:nvPr/>
        </p:nvSpPr>
        <p:spPr bwMode="auto">
          <a:xfrm>
            <a:off x="5685823" y="2327690"/>
            <a:ext cx="3458199" cy="933634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lIns="0" tIns="0" rIns="0" bIns="0" rtlCol="0" anchor="ctr"/>
          <a:lstStyle/>
          <a:p>
            <a:pPr algn="ctr" defTabSz="901667"/>
            <a:endParaRPr lang="es-SV">
              <a:solidFill>
                <a:srgbClr val="000000"/>
              </a:solidFill>
            </a:endParaRPr>
          </a:p>
        </p:txBody>
      </p:sp>
      <p:sp>
        <p:nvSpPr>
          <p:cNvPr id="102" name="101 Rectángulo"/>
          <p:cNvSpPr/>
          <p:nvPr/>
        </p:nvSpPr>
        <p:spPr bwMode="auto">
          <a:xfrm>
            <a:off x="5685823" y="3261323"/>
            <a:ext cx="3458199" cy="933634"/>
          </a:xfrm>
          <a:prstGeom prst="rect">
            <a:avLst/>
          </a:prstGeom>
          <a:solidFill>
            <a:schemeClr val="accent3"/>
          </a:solidFill>
          <a:ln>
            <a:noFill/>
          </a:ln>
          <a:extLst/>
        </p:spPr>
        <p:txBody>
          <a:bodyPr lIns="0" tIns="0" rIns="0" bIns="0" rtlCol="0" anchor="ctr"/>
          <a:lstStyle/>
          <a:p>
            <a:pPr algn="ctr" defTabSz="901667"/>
            <a:endParaRPr lang="es-SV">
              <a:solidFill>
                <a:srgbClr val="000000"/>
              </a:solidFill>
            </a:endParaRPr>
          </a:p>
        </p:txBody>
      </p:sp>
      <p:grpSp>
        <p:nvGrpSpPr>
          <p:cNvPr id="3" name="2 Grupo"/>
          <p:cNvGrpSpPr>
            <a:grpSpLocks noChangeAspect="1"/>
          </p:cNvGrpSpPr>
          <p:nvPr/>
        </p:nvGrpSpPr>
        <p:grpSpPr>
          <a:xfrm>
            <a:off x="1933954" y="1796605"/>
            <a:ext cx="1932556" cy="1819658"/>
            <a:chOff x="5157547" y="4915790"/>
            <a:chExt cx="5153819" cy="4852984"/>
          </a:xfrm>
        </p:grpSpPr>
        <p:sp>
          <p:nvSpPr>
            <p:cNvPr id="5" name="4 Rectángulo"/>
            <p:cNvSpPr/>
            <p:nvPr/>
          </p:nvSpPr>
          <p:spPr bwMode="auto">
            <a:xfrm flipH="1">
              <a:off x="5735929" y="5853998"/>
              <a:ext cx="4414144" cy="3173574"/>
            </a:xfrm>
            <a:custGeom>
              <a:avLst/>
              <a:gdLst/>
              <a:ahLst/>
              <a:cxnLst/>
              <a:rect l="l" t="t" r="r" b="b"/>
              <a:pathLst>
                <a:path w="4414144" h="3173574">
                  <a:moveTo>
                    <a:pt x="336463" y="2363484"/>
                  </a:moveTo>
                  <a:lnTo>
                    <a:pt x="4414144" y="2363484"/>
                  </a:lnTo>
                  <a:lnTo>
                    <a:pt x="4414144" y="3173574"/>
                  </a:lnTo>
                  <a:lnTo>
                    <a:pt x="0" y="3173574"/>
                  </a:lnTo>
                  <a:lnTo>
                    <a:pt x="0" y="2699947"/>
                  </a:lnTo>
                  <a:cubicBezTo>
                    <a:pt x="0" y="2514124"/>
                    <a:pt x="150640" y="2363484"/>
                    <a:pt x="336463" y="2363484"/>
                  </a:cubicBezTo>
                  <a:close/>
                  <a:moveTo>
                    <a:pt x="710346" y="0"/>
                  </a:moveTo>
                  <a:lnTo>
                    <a:pt x="4002086" y="0"/>
                  </a:lnTo>
                  <a:cubicBezTo>
                    <a:pt x="4229659" y="0"/>
                    <a:pt x="4414143" y="185751"/>
                    <a:pt x="4414143" y="414886"/>
                  </a:cubicBezTo>
                  <a:lnTo>
                    <a:pt x="4414143" y="1948597"/>
                  </a:lnTo>
                  <a:lnTo>
                    <a:pt x="4414142" y="1948607"/>
                  </a:lnTo>
                  <a:lnTo>
                    <a:pt x="4414142" y="2363483"/>
                  </a:lnTo>
                  <a:lnTo>
                    <a:pt x="4002086" y="2363483"/>
                  </a:lnTo>
                  <a:lnTo>
                    <a:pt x="3516552" y="2363483"/>
                  </a:lnTo>
                  <a:lnTo>
                    <a:pt x="2735240" y="2363483"/>
                  </a:lnTo>
                  <a:cubicBezTo>
                    <a:pt x="2944573" y="2363479"/>
                    <a:pt x="3114270" y="2192614"/>
                    <a:pt x="3114270" y="1981842"/>
                  </a:cubicBezTo>
                  <a:lnTo>
                    <a:pt x="3114270" y="1600842"/>
                  </a:lnTo>
                  <a:cubicBezTo>
                    <a:pt x="3114270" y="1390067"/>
                    <a:pt x="2944568" y="1219200"/>
                    <a:pt x="2735230" y="1219200"/>
                  </a:cubicBezTo>
                  <a:lnTo>
                    <a:pt x="1213706" y="1219200"/>
                  </a:lnTo>
                  <a:cubicBezTo>
                    <a:pt x="1051533" y="1219200"/>
                    <a:pt x="913148" y="1321747"/>
                    <a:pt x="860546" y="1466506"/>
                  </a:cubicBezTo>
                  <a:cubicBezTo>
                    <a:pt x="851081" y="1458387"/>
                    <a:pt x="838704" y="1454151"/>
                    <a:pt x="825338" y="1454151"/>
                  </a:cubicBezTo>
                  <a:lnTo>
                    <a:pt x="672939" y="1454151"/>
                  </a:lnTo>
                  <a:cubicBezTo>
                    <a:pt x="638745" y="1454151"/>
                    <a:pt x="611026" y="1481870"/>
                    <a:pt x="611026" y="1516064"/>
                  </a:cubicBezTo>
                  <a:lnTo>
                    <a:pt x="611026" y="1621646"/>
                  </a:lnTo>
                  <a:lnTo>
                    <a:pt x="298289" y="2127470"/>
                  </a:lnTo>
                  <a:lnTo>
                    <a:pt x="298289" y="1948597"/>
                  </a:lnTo>
                  <a:lnTo>
                    <a:pt x="298289" y="1485886"/>
                  </a:lnTo>
                  <a:lnTo>
                    <a:pt x="298289" y="414886"/>
                  </a:lnTo>
                  <a:cubicBezTo>
                    <a:pt x="298289" y="185751"/>
                    <a:pt x="482773" y="0"/>
                    <a:pt x="710346" y="0"/>
                  </a:cubicBezTo>
                  <a:close/>
                </a:path>
              </a:pathLst>
            </a:custGeom>
            <a:solidFill>
              <a:srgbClr val="E4E0CD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  <a:extLst/>
          </p:spPr>
          <p:txBody>
            <a:bodyPr lIns="0" tIns="0" rIns="0" bIns="0" rtlCol="0" anchor="ctr"/>
            <a:lstStyle/>
            <a:p>
              <a:pPr algn="ctr" defTabSz="901667"/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10" name="9 Rectángulo redondeado"/>
            <p:cNvSpPr/>
            <p:nvPr/>
          </p:nvSpPr>
          <p:spPr bwMode="auto">
            <a:xfrm flipH="1">
              <a:off x="9262822" y="7308150"/>
              <a:ext cx="276225" cy="909334"/>
            </a:xfrm>
            <a:custGeom>
              <a:avLst/>
              <a:gdLst/>
              <a:ahLst/>
              <a:cxnLst/>
              <a:rect l="l" t="t" r="r" b="b"/>
              <a:pathLst>
                <a:path w="276225" h="909334">
                  <a:moveTo>
                    <a:pt x="61910" y="909334"/>
                  </a:moveTo>
                  <a:lnTo>
                    <a:pt x="214314" y="909334"/>
                  </a:lnTo>
                  <a:cubicBezTo>
                    <a:pt x="214314" y="909334"/>
                    <a:pt x="214313" y="909334"/>
                    <a:pt x="214312" y="909334"/>
                  </a:cubicBezTo>
                  <a:lnTo>
                    <a:pt x="61913" y="909334"/>
                  </a:lnTo>
                  <a:close/>
                  <a:moveTo>
                    <a:pt x="61913" y="0"/>
                  </a:moveTo>
                  <a:lnTo>
                    <a:pt x="214312" y="0"/>
                  </a:lnTo>
                  <a:cubicBezTo>
                    <a:pt x="248506" y="0"/>
                    <a:pt x="276225" y="27719"/>
                    <a:pt x="276225" y="61913"/>
                  </a:cubicBezTo>
                  <a:lnTo>
                    <a:pt x="276225" y="814561"/>
                  </a:lnTo>
                  <a:lnTo>
                    <a:pt x="164219" y="814561"/>
                  </a:lnTo>
                  <a:lnTo>
                    <a:pt x="164219" y="99244"/>
                  </a:lnTo>
                  <a:lnTo>
                    <a:pt x="112005" y="99244"/>
                  </a:lnTo>
                  <a:lnTo>
                    <a:pt x="112005" y="814561"/>
                  </a:lnTo>
                  <a:lnTo>
                    <a:pt x="0" y="814561"/>
                  </a:lnTo>
                  <a:lnTo>
                    <a:pt x="0" y="61913"/>
                  </a:lnTo>
                  <a:cubicBezTo>
                    <a:pt x="0" y="27719"/>
                    <a:pt x="27719" y="0"/>
                    <a:pt x="61913" y="0"/>
                  </a:cubicBezTo>
                  <a:close/>
                </a:path>
              </a:pathLst>
            </a:custGeom>
            <a:solidFill>
              <a:srgbClr val="524F56"/>
            </a:solidFill>
            <a:ln>
              <a:noFill/>
            </a:ln>
            <a:extLst/>
          </p:spPr>
          <p:txBody>
            <a:bodyPr lIns="0" tIns="0" rIns="0" bIns="0" rtlCol="0" anchor="ctr"/>
            <a:lstStyle/>
            <a:p>
              <a:pPr algn="ctr" defTabSz="901667"/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11" name="10 Rectángulo"/>
            <p:cNvSpPr/>
            <p:nvPr/>
          </p:nvSpPr>
          <p:spPr bwMode="auto">
            <a:xfrm flipH="1">
              <a:off x="5735930" y="9026858"/>
              <a:ext cx="4414143" cy="24852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lIns="0" tIns="0" rIns="0" bIns="0" rtlCol="0" anchor="ctr"/>
            <a:lstStyle/>
            <a:p>
              <a:pPr algn="ctr" defTabSz="901667"/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16" name="15 Rectángulo"/>
            <p:cNvSpPr/>
            <p:nvPr/>
          </p:nvSpPr>
          <p:spPr bwMode="auto">
            <a:xfrm flipH="1">
              <a:off x="5735929" y="9275379"/>
              <a:ext cx="4414143" cy="493395"/>
            </a:xfrm>
            <a:prstGeom prst="rect">
              <a:avLst/>
            </a:prstGeom>
            <a:solidFill>
              <a:srgbClr val="171E27"/>
            </a:solidFill>
            <a:ln>
              <a:noFill/>
            </a:ln>
            <a:extLst/>
          </p:spPr>
          <p:txBody>
            <a:bodyPr lIns="0" tIns="0" rIns="0" bIns="0" rtlCol="0" anchor="ctr"/>
            <a:lstStyle/>
            <a:p>
              <a:pPr algn="ctr" defTabSz="901667"/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15" name="14 Rectángulo redondeado"/>
            <p:cNvSpPr/>
            <p:nvPr/>
          </p:nvSpPr>
          <p:spPr bwMode="auto">
            <a:xfrm flipH="1">
              <a:off x="8671440" y="7707612"/>
              <a:ext cx="1639926" cy="509872"/>
            </a:xfrm>
            <a:custGeom>
              <a:avLst/>
              <a:gdLst/>
              <a:ahLst/>
              <a:cxnLst/>
              <a:rect l="l" t="t" r="r" b="b"/>
              <a:pathLst>
                <a:path w="1639926" h="509872">
                  <a:moveTo>
                    <a:pt x="135349" y="0"/>
                  </a:moveTo>
                  <a:cubicBezTo>
                    <a:pt x="95387" y="42139"/>
                    <a:pt x="71283" y="99158"/>
                    <a:pt x="71283" y="161806"/>
                  </a:cubicBezTo>
                  <a:lnTo>
                    <a:pt x="71283" y="176093"/>
                  </a:lnTo>
                  <a:cubicBezTo>
                    <a:pt x="71283" y="308092"/>
                    <a:pt x="178290" y="415099"/>
                    <a:pt x="310289" y="415099"/>
                  </a:cubicBezTo>
                  <a:lnTo>
                    <a:pt x="1639926" y="415099"/>
                  </a:lnTo>
                  <a:lnTo>
                    <a:pt x="1639926" y="509872"/>
                  </a:lnTo>
                  <a:lnTo>
                    <a:pt x="274486" y="509871"/>
                  </a:lnTo>
                  <a:cubicBezTo>
                    <a:pt x="122892" y="509871"/>
                    <a:pt x="0" y="386980"/>
                    <a:pt x="0" y="235386"/>
                  </a:cubicBezTo>
                  <a:cubicBezTo>
                    <a:pt x="0" y="134803"/>
                    <a:pt x="54101" y="46857"/>
                    <a:pt x="135349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lIns="0" tIns="0" rIns="0" bIns="0" rtlCol="0" anchor="ctr"/>
            <a:lstStyle/>
            <a:p>
              <a:pPr algn="ctr" defTabSz="901667"/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31" name="20 Rectángulo"/>
            <p:cNvSpPr/>
            <p:nvPr/>
          </p:nvSpPr>
          <p:spPr bwMode="auto">
            <a:xfrm rot="1676990" flipH="1">
              <a:off x="5390753" y="7387409"/>
              <a:ext cx="926600" cy="735027"/>
            </a:xfrm>
            <a:custGeom>
              <a:avLst/>
              <a:gdLst>
                <a:gd name="connsiteX0" fmla="*/ 656155 w 656155"/>
                <a:gd name="connsiteY0" fmla="*/ 92971 h 526100"/>
                <a:gd name="connsiteX1" fmla="*/ 525364 w 656155"/>
                <a:gd name="connsiteY1" fmla="*/ 526100 h 526100"/>
                <a:gd name="connsiteX2" fmla="*/ 497607 w 656155"/>
                <a:gd name="connsiteY2" fmla="*/ 507583 h 526100"/>
                <a:gd name="connsiteX3" fmla="*/ 101644 w 656155"/>
                <a:gd name="connsiteY3" fmla="*/ 523935 h 526100"/>
                <a:gd name="connsiteX4" fmla="*/ 0 w 656155"/>
                <a:gd name="connsiteY4" fmla="*/ 0 h 526100"/>
                <a:gd name="connsiteX5" fmla="*/ 57088 w 656155"/>
                <a:gd name="connsiteY5" fmla="*/ 34086 h 526100"/>
                <a:gd name="connsiteX6" fmla="*/ 656155 w 656155"/>
                <a:gd name="connsiteY6" fmla="*/ 92971 h 526100"/>
                <a:gd name="connsiteX0" fmla="*/ 656155 w 656155"/>
                <a:gd name="connsiteY0" fmla="*/ 92971 h 545305"/>
                <a:gd name="connsiteX1" fmla="*/ 525364 w 656155"/>
                <a:gd name="connsiteY1" fmla="*/ 526100 h 545305"/>
                <a:gd name="connsiteX2" fmla="*/ 497607 w 656155"/>
                <a:gd name="connsiteY2" fmla="*/ 507583 h 545305"/>
                <a:gd name="connsiteX3" fmla="*/ 71732 w 656155"/>
                <a:gd name="connsiteY3" fmla="*/ 545305 h 545305"/>
                <a:gd name="connsiteX4" fmla="*/ 0 w 656155"/>
                <a:gd name="connsiteY4" fmla="*/ 0 h 545305"/>
                <a:gd name="connsiteX5" fmla="*/ 57088 w 656155"/>
                <a:gd name="connsiteY5" fmla="*/ 34086 h 545305"/>
                <a:gd name="connsiteX6" fmla="*/ 656155 w 656155"/>
                <a:gd name="connsiteY6" fmla="*/ 92971 h 545305"/>
                <a:gd name="connsiteX0" fmla="*/ 656155 w 656155"/>
                <a:gd name="connsiteY0" fmla="*/ 92971 h 545305"/>
                <a:gd name="connsiteX1" fmla="*/ 508432 w 656155"/>
                <a:gd name="connsiteY1" fmla="*/ 540686 h 545305"/>
                <a:gd name="connsiteX2" fmla="*/ 497607 w 656155"/>
                <a:gd name="connsiteY2" fmla="*/ 507583 h 545305"/>
                <a:gd name="connsiteX3" fmla="*/ 71732 w 656155"/>
                <a:gd name="connsiteY3" fmla="*/ 545305 h 545305"/>
                <a:gd name="connsiteX4" fmla="*/ 0 w 656155"/>
                <a:gd name="connsiteY4" fmla="*/ 0 h 545305"/>
                <a:gd name="connsiteX5" fmla="*/ 57088 w 656155"/>
                <a:gd name="connsiteY5" fmla="*/ 34086 h 545305"/>
                <a:gd name="connsiteX6" fmla="*/ 656155 w 656155"/>
                <a:gd name="connsiteY6" fmla="*/ 92971 h 545305"/>
                <a:gd name="connsiteX0" fmla="*/ 656155 w 656155"/>
                <a:gd name="connsiteY0" fmla="*/ 92971 h 545305"/>
                <a:gd name="connsiteX1" fmla="*/ 497607 w 656155"/>
                <a:gd name="connsiteY1" fmla="*/ 507583 h 545305"/>
                <a:gd name="connsiteX2" fmla="*/ 71732 w 656155"/>
                <a:gd name="connsiteY2" fmla="*/ 545305 h 545305"/>
                <a:gd name="connsiteX3" fmla="*/ 0 w 656155"/>
                <a:gd name="connsiteY3" fmla="*/ 0 h 545305"/>
                <a:gd name="connsiteX4" fmla="*/ 57088 w 656155"/>
                <a:gd name="connsiteY4" fmla="*/ 34086 h 545305"/>
                <a:gd name="connsiteX5" fmla="*/ 656155 w 656155"/>
                <a:gd name="connsiteY5" fmla="*/ 92971 h 545305"/>
                <a:gd name="connsiteX0" fmla="*/ 656155 w 656155"/>
                <a:gd name="connsiteY0" fmla="*/ 92971 h 545305"/>
                <a:gd name="connsiteX1" fmla="*/ 516698 w 656155"/>
                <a:gd name="connsiteY1" fmla="*/ 530195 h 545305"/>
                <a:gd name="connsiteX2" fmla="*/ 71732 w 656155"/>
                <a:gd name="connsiteY2" fmla="*/ 545305 h 545305"/>
                <a:gd name="connsiteX3" fmla="*/ 0 w 656155"/>
                <a:gd name="connsiteY3" fmla="*/ 0 h 545305"/>
                <a:gd name="connsiteX4" fmla="*/ 57088 w 656155"/>
                <a:gd name="connsiteY4" fmla="*/ 34086 h 545305"/>
                <a:gd name="connsiteX5" fmla="*/ 656155 w 656155"/>
                <a:gd name="connsiteY5" fmla="*/ 92971 h 545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6155" h="545305">
                  <a:moveTo>
                    <a:pt x="656155" y="92971"/>
                  </a:moveTo>
                  <a:lnTo>
                    <a:pt x="516698" y="530195"/>
                  </a:lnTo>
                  <a:cubicBezTo>
                    <a:pt x="376648" y="455887"/>
                    <a:pt x="197775" y="468182"/>
                    <a:pt x="71732" y="545305"/>
                  </a:cubicBezTo>
                  <a:lnTo>
                    <a:pt x="0" y="0"/>
                  </a:lnTo>
                  <a:lnTo>
                    <a:pt x="57088" y="34086"/>
                  </a:lnTo>
                  <a:cubicBezTo>
                    <a:pt x="248868" y="135842"/>
                    <a:pt x="463516" y="151072"/>
                    <a:pt x="656155" y="92971"/>
                  </a:cubicBezTo>
                  <a:close/>
                </a:path>
              </a:pathLst>
            </a:custGeom>
            <a:solidFill>
              <a:srgbClr val="3CA6C3"/>
            </a:solidFill>
            <a:ln>
              <a:noFill/>
            </a:ln>
            <a:extLst/>
          </p:spPr>
          <p:txBody>
            <a:bodyPr lIns="0" tIns="0" rIns="0" bIns="0" rtlCol="0" anchor="ctr"/>
            <a:lstStyle/>
            <a:p>
              <a:pPr algn="ctr" defTabSz="901667"/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30" name="20 Rectángulo"/>
            <p:cNvSpPr/>
            <p:nvPr/>
          </p:nvSpPr>
          <p:spPr bwMode="auto">
            <a:xfrm rot="1676990" flipH="1">
              <a:off x="5527319" y="7486774"/>
              <a:ext cx="656155" cy="558193"/>
            </a:xfrm>
            <a:custGeom>
              <a:avLst/>
              <a:gdLst/>
              <a:ahLst/>
              <a:cxnLst/>
              <a:rect l="l" t="t" r="r" b="b"/>
              <a:pathLst>
                <a:path w="656155" h="526100">
                  <a:moveTo>
                    <a:pt x="656155" y="92971"/>
                  </a:moveTo>
                  <a:lnTo>
                    <a:pt x="525364" y="526100"/>
                  </a:lnTo>
                  <a:lnTo>
                    <a:pt x="497607" y="507583"/>
                  </a:lnTo>
                  <a:cubicBezTo>
                    <a:pt x="357557" y="433275"/>
                    <a:pt x="195343" y="442832"/>
                    <a:pt x="69300" y="519955"/>
                  </a:cubicBezTo>
                  <a:lnTo>
                    <a:pt x="0" y="0"/>
                  </a:lnTo>
                  <a:lnTo>
                    <a:pt x="57088" y="34086"/>
                  </a:lnTo>
                  <a:cubicBezTo>
                    <a:pt x="248868" y="135842"/>
                    <a:pt x="463516" y="151072"/>
                    <a:pt x="656155" y="9297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lIns="0" tIns="0" rIns="0" bIns="0" rtlCol="0" anchor="ctr"/>
            <a:lstStyle/>
            <a:p>
              <a:pPr algn="ctr" defTabSz="901667"/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24" name="23 Elipse"/>
            <p:cNvSpPr>
              <a:spLocks noChangeAspect="1"/>
            </p:cNvSpPr>
            <p:nvPr/>
          </p:nvSpPr>
          <p:spPr bwMode="auto">
            <a:xfrm flipH="1">
              <a:off x="5411547" y="6102247"/>
              <a:ext cx="1587677" cy="1587677"/>
            </a:xfrm>
            <a:prstGeom prst="ellipse">
              <a:avLst/>
            </a:prstGeom>
            <a:solidFill>
              <a:srgbClr val="3CA6C3"/>
            </a:solidFill>
            <a:ln>
              <a:noFill/>
            </a:ln>
            <a:extLst/>
          </p:spPr>
          <p:txBody>
            <a:bodyPr lIns="0" tIns="0" rIns="0" bIns="0" rtlCol="0" anchor="ctr"/>
            <a:lstStyle/>
            <a:p>
              <a:pPr algn="ctr" defTabSz="901667"/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22" name="21 Elipse"/>
            <p:cNvSpPr>
              <a:spLocks noChangeAspect="1"/>
            </p:cNvSpPr>
            <p:nvPr/>
          </p:nvSpPr>
          <p:spPr bwMode="auto">
            <a:xfrm flipH="1">
              <a:off x="5524300" y="6214999"/>
              <a:ext cx="1362172" cy="136217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lIns="0" tIns="0" rIns="0" bIns="0" rtlCol="0" anchor="ctr"/>
            <a:lstStyle/>
            <a:p>
              <a:pPr algn="ctr" defTabSz="901667"/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19" name="18 Elipse"/>
            <p:cNvSpPr>
              <a:spLocks noChangeAspect="1"/>
            </p:cNvSpPr>
            <p:nvPr/>
          </p:nvSpPr>
          <p:spPr bwMode="auto">
            <a:xfrm flipH="1">
              <a:off x="5953386" y="6644085"/>
              <a:ext cx="504000" cy="504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lIns="0" tIns="0" rIns="0" bIns="0" rtlCol="0" anchor="ctr"/>
            <a:lstStyle/>
            <a:p>
              <a:pPr algn="ctr" defTabSz="901667"/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26" name="25 Elipse"/>
            <p:cNvSpPr>
              <a:spLocks noChangeAspect="1"/>
            </p:cNvSpPr>
            <p:nvPr/>
          </p:nvSpPr>
          <p:spPr bwMode="auto">
            <a:xfrm flipH="1">
              <a:off x="5157547" y="7901722"/>
              <a:ext cx="873548" cy="873548"/>
            </a:xfrm>
            <a:prstGeom prst="ellipse">
              <a:avLst/>
            </a:prstGeom>
            <a:solidFill>
              <a:srgbClr val="3CA6C3"/>
            </a:solidFill>
            <a:ln>
              <a:noFill/>
            </a:ln>
            <a:extLst/>
          </p:spPr>
          <p:txBody>
            <a:bodyPr lIns="0" tIns="0" rIns="0" bIns="0" rtlCol="0" anchor="ctr"/>
            <a:lstStyle/>
            <a:p>
              <a:pPr algn="ctr" defTabSz="901667"/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23" name="22 Elipse"/>
            <p:cNvSpPr>
              <a:spLocks noChangeAspect="1"/>
            </p:cNvSpPr>
            <p:nvPr/>
          </p:nvSpPr>
          <p:spPr bwMode="auto">
            <a:xfrm flipH="1">
              <a:off x="5342321" y="8086496"/>
              <a:ext cx="504000" cy="504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lIns="0" tIns="0" rIns="0" bIns="0" rtlCol="0" anchor="ctr"/>
            <a:lstStyle/>
            <a:p>
              <a:pPr algn="ctr" defTabSz="901667"/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32" name="31 Elipse"/>
            <p:cNvSpPr>
              <a:spLocks noChangeAspect="1"/>
            </p:cNvSpPr>
            <p:nvPr/>
          </p:nvSpPr>
          <p:spPr bwMode="auto">
            <a:xfrm flipH="1">
              <a:off x="6670472" y="9414076"/>
              <a:ext cx="216000" cy="2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 rtlCol="0" anchor="ctr"/>
            <a:lstStyle/>
            <a:p>
              <a:pPr algn="ctr" defTabSz="901667"/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33" name="32 Elipse"/>
            <p:cNvSpPr>
              <a:spLocks noChangeAspect="1"/>
            </p:cNvSpPr>
            <p:nvPr/>
          </p:nvSpPr>
          <p:spPr bwMode="auto">
            <a:xfrm flipH="1">
              <a:off x="6329929" y="9414076"/>
              <a:ext cx="216000" cy="2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 rtlCol="0" anchor="ctr"/>
            <a:lstStyle/>
            <a:p>
              <a:pPr algn="ctr" defTabSz="901667"/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34" name="33 Elipse"/>
            <p:cNvSpPr>
              <a:spLocks noChangeAspect="1"/>
            </p:cNvSpPr>
            <p:nvPr/>
          </p:nvSpPr>
          <p:spPr bwMode="auto">
            <a:xfrm flipH="1">
              <a:off x="5989386" y="9414076"/>
              <a:ext cx="216000" cy="21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 rtlCol="0" anchor="ctr"/>
            <a:lstStyle/>
            <a:p>
              <a:pPr algn="ctr" defTabSz="901667"/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45" name="44 Elipse"/>
            <p:cNvSpPr>
              <a:spLocks noChangeAspect="1"/>
            </p:cNvSpPr>
            <p:nvPr/>
          </p:nvSpPr>
          <p:spPr bwMode="auto">
            <a:xfrm flipH="1">
              <a:off x="9459170" y="6163159"/>
              <a:ext cx="108435" cy="10843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lIns="0" tIns="0" rIns="0" bIns="0" rtlCol="0" anchor="ctr"/>
            <a:lstStyle/>
            <a:p>
              <a:pPr algn="ctr" defTabSz="901667"/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46" name="45 Elipse"/>
            <p:cNvSpPr>
              <a:spLocks noChangeAspect="1"/>
            </p:cNvSpPr>
            <p:nvPr/>
          </p:nvSpPr>
          <p:spPr bwMode="auto">
            <a:xfrm flipH="1">
              <a:off x="9312712" y="6049972"/>
              <a:ext cx="108435" cy="1084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lIns="0" tIns="0" rIns="0" bIns="0" rtlCol="0" anchor="ctr"/>
            <a:lstStyle/>
            <a:p>
              <a:pPr algn="ctr" defTabSz="901667"/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47" name="46 Elipse"/>
            <p:cNvSpPr>
              <a:spLocks noChangeAspect="1"/>
            </p:cNvSpPr>
            <p:nvPr/>
          </p:nvSpPr>
          <p:spPr bwMode="auto">
            <a:xfrm flipH="1">
              <a:off x="8909459" y="6049972"/>
              <a:ext cx="108435" cy="10843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lIns="0" tIns="0" rIns="0" bIns="0" rtlCol="0" anchor="ctr"/>
            <a:lstStyle/>
            <a:p>
              <a:pPr algn="ctr" defTabSz="901667"/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48" name="47 Elipse"/>
            <p:cNvSpPr>
              <a:spLocks noChangeAspect="1"/>
            </p:cNvSpPr>
            <p:nvPr/>
          </p:nvSpPr>
          <p:spPr bwMode="auto">
            <a:xfrm flipH="1">
              <a:off x="8766193" y="6163159"/>
              <a:ext cx="108435" cy="10843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/>
          </p:spPr>
          <p:txBody>
            <a:bodyPr lIns="0" tIns="0" rIns="0" bIns="0" rtlCol="0" anchor="ctr"/>
            <a:lstStyle/>
            <a:p>
              <a:pPr algn="ctr" defTabSz="901667"/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49" name="48 Elipse"/>
            <p:cNvSpPr>
              <a:spLocks noChangeAspect="1"/>
            </p:cNvSpPr>
            <p:nvPr/>
          </p:nvSpPr>
          <p:spPr bwMode="auto">
            <a:xfrm flipH="1">
              <a:off x="9111362" y="6011866"/>
              <a:ext cx="108435" cy="10843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lIns="0" tIns="0" rIns="0" bIns="0" rtlCol="0" anchor="ctr"/>
            <a:lstStyle/>
            <a:p>
              <a:pPr algn="ctr" defTabSz="901667"/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50" name="49 Elipse"/>
            <p:cNvSpPr>
              <a:spLocks noChangeAspect="1"/>
            </p:cNvSpPr>
            <p:nvPr/>
          </p:nvSpPr>
          <p:spPr bwMode="auto">
            <a:xfrm flipH="1">
              <a:off x="8799272" y="6149058"/>
              <a:ext cx="736051" cy="736051"/>
            </a:xfrm>
            <a:prstGeom prst="ellipse">
              <a:avLst/>
            </a:prstGeom>
            <a:solidFill>
              <a:srgbClr val="CD3A28"/>
            </a:solidFill>
            <a:ln>
              <a:noFill/>
            </a:ln>
            <a:extLst/>
          </p:spPr>
          <p:txBody>
            <a:bodyPr lIns="0" tIns="0" rIns="0" bIns="0" rtlCol="0" anchor="ctr"/>
            <a:lstStyle/>
            <a:p>
              <a:pPr algn="ctr" defTabSz="901667"/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35" name="34 Elipse"/>
            <p:cNvSpPr>
              <a:spLocks noChangeAspect="1"/>
            </p:cNvSpPr>
            <p:nvPr/>
          </p:nvSpPr>
          <p:spPr bwMode="auto">
            <a:xfrm flipH="1">
              <a:off x="8879298" y="6229083"/>
              <a:ext cx="576000" cy="576000"/>
            </a:xfrm>
            <a:prstGeom prst="ellipse">
              <a:avLst/>
            </a:prstGeom>
            <a:solidFill>
              <a:srgbClr val="C4C2B3"/>
            </a:solidFill>
            <a:ln>
              <a:noFill/>
            </a:ln>
            <a:extLst/>
          </p:spPr>
          <p:txBody>
            <a:bodyPr lIns="0" tIns="0" rIns="0" bIns="0" rtlCol="0" anchor="ctr"/>
            <a:lstStyle/>
            <a:p>
              <a:pPr algn="ctr" defTabSz="901667"/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27" name="26 Rectángulo redondeado"/>
            <p:cNvSpPr/>
            <p:nvPr/>
          </p:nvSpPr>
          <p:spPr bwMode="auto">
            <a:xfrm rot="19033863" flipH="1">
              <a:off x="9082866" y="6376834"/>
              <a:ext cx="390612" cy="83117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  <a:extLst/>
          </p:spPr>
          <p:txBody>
            <a:bodyPr lIns="0" tIns="0" rIns="0" bIns="0" rtlCol="0" anchor="ctr"/>
            <a:lstStyle/>
            <a:p>
              <a:pPr algn="ctr" defTabSz="901667"/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61" name="60 Elipse"/>
            <p:cNvSpPr>
              <a:spLocks noChangeAspect="1"/>
            </p:cNvSpPr>
            <p:nvPr/>
          </p:nvSpPr>
          <p:spPr bwMode="auto">
            <a:xfrm flipH="1">
              <a:off x="8423989" y="6162117"/>
              <a:ext cx="108435" cy="10843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lIns="0" tIns="0" rIns="0" bIns="0" rtlCol="0" anchor="ctr"/>
            <a:lstStyle/>
            <a:p>
              <a:pPr algn="ctr" defTabSz="901667"/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62" name="61 Elipse"/>
            <p:cNvSpPr>
              <a:spLocks noChangeAspect="1"/>
            </p:cNvSpPr>
            <p:nvPr/>
          </p:nvSpPr>
          <p:spPr bwMode="auto">
            <a:xfrm flipH="1">
              <a:off x="8277531" y="6048930"/>
              <a:ext cx="108435" cy="1084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lIns="0" tIns="0" rIns="0" bIns="0" rtlCol="0" anchor="ctr"/>
            <a:lstStyle/>
            <a:p>
              <a:pPr algn="ctr" defTabSz="901667"/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63" name="62 Elipse"/>
            <p:cNvSpPr>
              <a:spLocks noChangeAspect="1"/>
            </p:cNvSpPr>
            <p:nvPr/>
          </p:nvSpPr>
          <p:spPr bwMode="auto">
            <a:xfrm flipH="1">
              <a:off x="7874278" y="6048930"/>
              <a:ext cx="108435" cy="10843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lIns="0" tIns="0" rIns="0" bIns="0" rtlCol="0" anchor="ctr"/>
            <a:lstStyle/>
            <a:p>
              <a:pPr algn="ctr" defTabSz="901667"/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64" name="63 Elipse"/>
            <p:cNvSpPr>
              <a:spLocks noChangeAspect="1"/>
            </p:cNvSpPr>
            <p:nvPr/>
          </p:nvSpPr>
          <p:spPr bwMode="auto">
            <a:xfrm flipH="1">
              <a:off x="7731012" y="6162117"/>
              <a:ext cx="108435" cy="10843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/>
          </p:spPr>
          <p:txBody>
            <a:bodyPr lIns="0" tIns="0" rIns="0" bIns="0" rtlCol="0" anchor="ctr"/>
            <a:lstStyle/>
            <a:p>
              <a:pPr algn="ctr" defTabSz="901667"/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65" name="64 Elipse"/>
            <p:cNvSpPr>
              <a:spLocks noChangeAspect="1"/>
            </p:cNvSpPr>
            <p:nvPr/>
          </p:nvSpPr>
          <p:spPr bwMode="auto">
            <a:xfrm flipH="1">
              <a:off x="8076181" y="6010824"/>
              <a:ext cx="108435" cy="10843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lIns="0" tIns="0" rIns="0" bIns="0" rtlCol="0" anchor="ctr"/>
            <a:lstStyle/>
            <a:p>
              <a:pPr algn="ctr" defTabSz="901667"/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66" name="65 Elipse"/>
            <p:cNvSpPr>
              <a:spLocks noChangeAspect="1"/>
            </p:cNvSpPr>
            <p:nvPr/>
          </p:nvSpPr>
          <p:spPr bwMode="auto">
            <a:xfrm flipH="1">
              <a:off x="7764091" y="6149058"/>
              <a:ext cx="736051" cy="736051"/>
            </a:xfrm>
            <a:prstGeom prst="ellipse">
              <a:avLst/>
            </a:prstGeom>
            <a:solidFill>
              <a:srgbClr val="CD3A28"/>
            </a:solidFill>
            <a:ln>
              <a:noFill/>
            </a:ln>
            <a:extLst/>
          </p:spPr>
          <p:txBody>
            <a:bodyPr lIns="0" tIns="0" rIns="0" bIns="0" rtlCol="0" anchor="ctr"/>
            <a:lstStyle/>
            <a:p>
              <a:pPr algn="ctr" defTabSz="901667"/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67" name="66 Elipse"/>
            <p:cNvSpPr>
              <a:spLocks noChangeAspect="1"/>
            </p:cNvSpPr>
            <p:nvPr/>
          </p:nvSpPr>
          <p:spPr bwMode="auto">
            <a:xfrm flipH="1">
              <a:off x="7844117" y="6229083"/>
              <a:ext cx="576000" cy="576000"/>
            </a:xfrm>
            <a:prstGeom prst="ellipse">
              <a:avLst/>
            </a:prstGeom>
            <a:solidFill>
              <a:srgbClr val="C4C2B3"/>
            </a:solidFill>
            <a:ln>
              <a:noFill/>
            </a:ln>
            <a:extLst/>
          </p:spPr>
          <p:txBody>
            <a:bodyPr lIns="0" tIns="0" rIns="0" bIns="0" rtlCol="0" anchor="ctr"/>
            <a:lstStyle/>
            <a:p>
              <a:pPr algn="ctr" defTabSz="901667"/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68" name="67 Rectángulo redondeado"/>
            <p:cNvSpPr/>
            <p:nvPr/>
          </p:nvSpPr>
          <p:spPr bwMode="auto">
            <a:xfrm rot="19033863" flipH="1">
              <a:off x="8047685" y="6375792"/>
              <a:ext cx="390612" cy="83117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  <a:extLst/>
          </p:spPr>
          <p:txBody>
            <a:bodyPr lIns="0" tIns="0" rIns="0" bIns="0" rtlCol="0" anchor="ctr"/>
            <a:lstStyle/>
            <a:p>
              <a:pPr algn="ctr" defTabSz="901667"/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69" name="68 Rectángulo redondeado"/>
            <p:cNvSpPr/>
            <p:nvPr/>
          </p:nvSpPr>
          <p:spPr bwMode="auto">
            <a:xfrm rot="16200000" flipH="1">
              <a:off x="8687730" y="5347327"/>
              <a:ext cx="969540" cy="10646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lIns="0" tIns="0" rIns="0" bIns="0" rtlCol="0" anchor="ctr"/>
            <a:lstStyle/>
            <a:p>
              <a:pPr algn="ctr" defTabSz="901667"/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72" name="71 Rectángulo redondeado"/>
            <p:cNvSpPr/>
            <p:nvPr/>
          </p:nvSpPr>
          <p:spPr bwMode="auto">
            <a:xfrm flipH="1">
              <a:off x="8865319" y="4993790"/>
              <a:ext cx="614362" cy="750671"/>
            </a:xfrm>
            <a:custGeom>
              <a:avLst/>
              <a:gdLst/>
              <a:ahLst/>
              <a:cxnLst/>
              <a:rect l="l" t="t" r="r" b="b"/>
              <a:pathLst>
                <a:path w="614362" h="750671">
                  <a:moveTo>
                    <a:pt x="53336" y="0"/>
                  </a:moveTo>
                  <a:lnTo>
                    <a:pt x="561026" y="0"/>
                  </a:lnTo>
                  <a:cubicBezTo>
                    <a:pt x="590483" y="0"/>
                    <a:pt x="614362" y="23879"/>
                    <a:pt x="614362" y="53336"/>
                  </a:cubicBezTo>
                  <a:cubicBezTo>
                    <a:pt x="614362" y="82793"/>
                    <a:pt x="590483" y="106672"/>
                    <a:pt x="561026" y="106672"/>
                  </a:cubicBezTo>
                  <a:lnTo>
                    <a:pt x="467437" y="106672"/>
                  </a:lnTo>
                  <a:lnTo>
                    <a:pt x="467437" y="643999"/>
                  </a:lnTo>
                  <a:lnTo>
                    <a:pt x="561026" y="643999"/>
                  </a:lnTo>
                  <a:cubicBezTo>
                    <a:pt x="590483" y="643999"/>
                    <a:pt x="614362" y="667878"/>
                    <a:pt x="614362" y="697335"/>
                  </a:cubicBezTo>
                  <a:cubicBezTo>
                    <a:pt x="614362" y="726792"/>
                    <a:pt x="590483" y="750671"/>
                    <a:pt x="561026" y="750671"/>
                  </a:cubicBezTo>
                  <a:lnTo>
                    <a:pt x="53336" y="750671"/>
                  </a:lnTo>
                  <a:cubicBezTo>
                    <a:pt x="23879" y="750671"/>
                    <a:pt x="0" y="726792"/>
                    <a:pt x="0" y="697335"/>
                  </a:cubicBezTo>
                  <a:cubicBezTo>
                    <a:pt x="0" y="667878"/>
                    <a:pt x="23879" y="643999"/>
                    <a:pt x="53336" y="643999"/>
                  </a:cubicBezTo>
                  <a:lnTo>
                    <a:pt x="146925" y="643999"/>
                  </a:lnTo>
                  <a:lnTo>
                    <a:pt x="146925" y="106672"/>
                  </a:lnTo>
                  <a:lnTo>
                    <a:pt x="53336" y="106672"/>
                  </a:lnTo>
                  <a:cubicBezTo>
                    <a:pt x="23879" y="106672"/>
                    <a:pt x="0" y="82793"/>
                    <a:pt x="0" y="53336"/>
                  </a:cubicBezTo>
                  <a:cubicBezTo>
                    <a:pt x="0" y="23879"/>
                    <a:pt x="23879" y="0"/>
                    <a:pt x="53336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 lIns="0" tIns="0" rIns="0" bIns="0" rtlCol="0" anchor="ctr"/>
            <a:lstStyle/>
            <a:p>
              <a:pPr algn="ctr" defTabSz="901667"/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60" name="59 Paralelogramo"/>
            <p:cNvSpPr/>
            <p:nvPr/>
          </p:nvSpPr>
          <p:spPr bwMode="auto">
            <a:xfrm rot="16200000" flipH="1" flipV="1">
              <a:off x="9119581" y="5030955"/>
              <a:ext cx="105837" cy="350046"/>
            </a:xfrm>
            <a:prstGeom prst="parallelogram">
              <a:avLst/>
            </a:prstGeom>
            <a:solidFill>
              <a:srgbClr val="BD3725"/>
            </a:solidFill>
            <a:ln>
              <a:noFill/>
            </a:ln>
            <a:extLst/>
          </p:spPr>
          <p:txBody>
            <a:bodyPr lIns="0" tIns="0" rIns="0" bIns="0" rtlCol="0" anchor="ctr"/>
            <a:lstStyle/>
            <a:p>
              <a:pPr algn="ctr" defTabSz="901667"/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76" name="75 Paralelogramo"/>
            <p:cNvSpPr/>
            <p:nvPr/>
          </p:nvSpPr>
          <p:spPr bwMode="auto">
            <a:xfrm rot="16200000" flipH="1" flipV="1">
              <a:off x="9119580" y="5138256"/>
              <a:ext cx="105837" cy="350046"/>
            </a:xfrm>
            <a:prstGeom prst="parallelogram">
              <a:avLst/>
            </a:prstGeom>
            <a:solidFill>
              <a:srgbClr val="BD3725"/>
            </a:solidFill>
            <a:ln>
              <a:noFill/>
            </a:ln>
            <a:extLst/>
          </p:spPr>
          <p:txBody>
            <a:bodyPr lIns="0" tIns="0" rIns="0" bIns="0" rtlCol="0" anchor="ctr"/>
            <a:lstStyle/>
            <a:p>
              <a:pPr algn="ctr" defTabSz="901667"/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77" name="76 Paralelogramo"/>
            <p:cNvSpPr/>
            <p:nvPr/>
          </p:nvSpPr>
          <p:spPr bwMode="auto">
            <a:xfrm rot="16200000" flipH="1" flipV="1">
              <a:off x="9119581" y="5245557"/>
              <a:ext cx="105837" cy="350046"/>
            </a:xfrm>
            <a:prstGeom prst="parallelogram">
              <a:avLst/>
            </a:prstGeom>
            <a:solidFill>
              <a:srgbClr val="BD3725"/>
            </a:solidFill>
            <a:ln>
              <a:noFill/>
            </a:ln>
            <a:extLst/>
          </p:spPr>
          <p:txBody>
            <a:bodyPr lIns="0" tIns="0" rIns="0" bIns="0" rtlCol="0" anchor="ctr"/>
            <a:lstStyle/>
            <a:p>
              <a:pPr algn="ctr" defTabSz="901667"/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78" name="77 Paralelogramo"/>
            <p:cNvSpPr/>
            <p:nvPr/>
          </p:nvSpPr>
          <p:spPr bwMode="auto">
            <a:xfrm rot="16200000" flipH="1" flipV="1">
              <a:off x="9119580" y="5352859"/>
              <a:ext cx="105837" cy="350046"/>
            </a:xfrm>
            <a:prstGeom prst="parallelogram">
              <a:avLst/>
            </a:prstGeom>
            <a:solidFill>
              <a:srgbClr val="BD3725"/>
            </a:solidFill>
            <a:ln>
              <a:noFill/>
            </a:ln>
            <a:extLst/>
          </p:spPr>
          <p:txBody>
            <a:bodyPr lIns="0" tIns="0" rIns="0" bIns="0" rtlCol="0" anchor="ctr"/>
            <a:lstStyle/>
            <a:p>
              <a:pPr algn="ctr" defTabSz="901667"/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81" name="80 Rectángulo redondeado"/>
            <p:cNvSpPr/>
            <p:nvPr/>
          </p:nvSpPr>
          <p:spPr bwMode="auto">
            <a:xfrm rot="16200000" flipH="1">
              <a:off x="7644296" y="5347327"/>
              <a:ext cx="969540" cy="10646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lIns="0" tIns="0" rIns="0" bIns="0" rtlCol="0" anchor="ctr"/>
            <a:lstStyle/>
            <a:p>
              <a:pPr algn="ctr" defTabSz="901667"/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82" name="71 Rectángulo redondeado"/>
            <p:cNvSpPr/>
            <p:nvPr/>
          </p:nvSpPr>
          <p:spPr bwMode="auto">
            <a:xfrm flipH="1">
              <a:off x="7821885" y="4993790"/>
              <a:ext cx="614362" cy="750671"/>
            </a:xfrm>
            <a:custGeom>
              <a:avLst/>
              <a:gdLst/>
              <a:ahLst/>
              <a:cxnLst/>
              <a:rect l="l" t="t" r="r" b="b"/>
              <a:pathLst>
                <a:path w="614362" h="750671">
                  <a:moveTo>
                    <a:pt x="53336" y="0"/>
                  </a:moveTo>
                  <a:lnTo>
                    <a:pt x="561026" y="0"/>
                  </a:lnTo>
                  <a:cubicBezTo>
                    <a:pt x="590483" y="0"/>
                    <a:pt x="614362" y="23879"/>
                    <a:pt x="614362" y="53336"/>
                  </a:cubicBezTo>
                  <a:cubicBezTo>
                    <a:pt x="614362" y="82793"/>
                    <a:pt x="590483" y="106672"/>
                    <a:pt x="561026" y="106672"/>
                  </a:cubicBezTo>
                  <a:lnTo>
                    <a:pt x="467437" y="106672"/>
                  </a:lnTo>
                  <a:lnTo>
                    <a:pt x="467437" y="643999"/>
                  </a:lnTo>
                  <a:lnTo>
                    <a:pt x="561026" y="643999"/>
                  </a:lnTo>
                  <a:cubicBezTo>
                    <a:pt x="590483" y="643999"/>
                    <a:pt x="614362" y="667878"/>
                    <a:pt x="614362" y="697335"/>
                  </a:cubicBezTo>
                  <a:cubicBezTo>
                    <a:pt x="614362" y="726792"/>
                    <a:pt x="590483" y="750671"/>
                    <a:pt x="561026" y="750671"/>
                  </a:cubicBezTo>
                  <a:lnTo>
                    <a:pt x="53336" y="750671"/>
                  </a:lnTo>
                  <a:cubicBezTo>
                    <a:pt x="23879" y="750671"/>
                    <a:pt x="0" y="726792"/>
                    <a:pt x="0" y="697335"/>
                  </a:cubicBezTo>
                  <a:cubicBezTo>
                    <a:pt x="0" y="667878"/>
                    <a:pt x="23879" y="643999"/>
                    <a:pt x="53336" y="643999"/>
                  </a:cubicBezTo>
                  <a:lnTo>
                    <a:pt x="146925" y="643999"/>
                  </a:lnTo>
                  <a:lnTo>
                    <a:pt x="146925" y="106672"/>
                  </a:lnTo>
                  <a:lnTo>
                    <a:pt x="53336" y="106672"/>
                  </a:lnTo>
                  <a:cubicBezTo>
                    <a:pt x="23879" y="106672"/>
                    <a:pt x="0" y="82793"/>
                    <a:pt x="0" y="53336"/>
                  </a:cubicBezTo>
                  <a:cubicBezTo>
                    <a:pt x="0" y="23879"/>
                    <a:pt x="23879" y="0"/>
                    <a:pt x="53336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/>
          </p:spPr>
          <p:txBody>
            <a:bodyPr lIns="0" tIns="0" rIns="0" bIns="0" rtlCol="0" anchor="ctr"/>
            <a:lstStyle/>
            <a:p>
              <a:pPr algn="ctr" defTabSz="901667"/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83" name="82 Paralelogramo"/>
            <p:cNvSpPr/>
            <p:nvPr/>
          </p:nvSpPr>
          <p:spPr bwMode="auto">
            <a:xfrm rot="16200000" flipH="1" flipV="1">
              <a:off x="8076147" y="5030955"/>
              <a:ext cx="105837" cy="350046"/>
            </a:xfrm>
            <a:prstGeom prst="parallelogram">
              <a:avLst/>
            </a:prstGeom>
            <a:solidFill>
              <a:srgbClr val="F0AE1C"/>
            </a:solidFill>
            <a:ln>
              <a:noFill/>
            </a:ln>
            <a:extLst/>
          </p:spPr>
          <p:txBody>
            <a:bodyPr lIns="0" tIns="0" rIns="0" bIns="0" rtlCol="0" anchor="ctr"/>
            <a:lstStyle/>
            <a:p>
              <a:pPr algn="ctr" defTabSz="901667"/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84" name="83 Paralelogramo"/>
            <p:cNvSpPr/>
            <p:nvPr/>
          </p:nvSpPr>
          <p:spPr bwMode="auto">
            <a:xfrm rot="16200000" flipH="1" flipV="1">
              <a:off x="8076146" y="5138256"/>
              <a:ext cx="105837" cy="350046"/>
            </a:xfrm>
            <a:prstGeom prst="parallelogram">
              <a:avLst/>
            </a:prstGeom>
            <a:solidFill>
              <a:srgbClr val="F0AE1C"/>
            </a:solidFill>
            <a:ln>
              <a:noFill/>
            </a:ln>
            <a:extLst/>
          </p:spPr>
          <p:txBody>
            <a:bodyPr lIns="0" tIns="0" rIns="0" bIns="0" rtlCol="0" anchor="ctr"/>
            <a:lstStyle/>
            <a:p>
              <a:pPr algn="ctr" defTabSz="901667"/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85" name="84 Paralelogramo"/>
            <p:cNvSpPr/>
            <p:nvPr/>
          </p:nvSpPr>
          <p:spPr bwMode="auto">
            <a:xfrm rot="16200000" flipH="1" flipV="1">
              <a:off x="8076147" y="5245557"/>
              <a:ext cx="105837" cy="350046"/>
            </a:xfrm>
            <a:prstGeom prst="parallelogram">
              <a:avLst/>
            </a:prstGeom>
            <a:solidFill>
              <a:srgbClr val="F0AE1C"/>
            </a:solidFill>
            <a:ln>
              <a:noFill/>
            </a:ln>
            <a:extLst/>
          </p:spPr>
          <p:txBody>
            <a:bodyPr lIns="0" tIns="0" rIns="0" bIns="0" rtlCol="0" anchor="ctr"/>
            <a:lstStyle/>
            <a:p>
              <a:pPr algn="ctr" defTabSz="901667"/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86" name="85 Paralelogramo"/>
            <p:cNvSpPr/>
            <p:nvPr/>
          </p:nvSpPr>
          <p:spPr bwMode="auto">
            <a:xfrm rot="16200000" flipH="1" flipV="1">
              <a:off x="8076146" y="5352859"/>
              <a:ext cx="105837" cy="350046"/>
            </a:xfrm>
            <a:prstGeom prst="parallelogram">
              <a:avLst/>
            </a:prstGeom>
            <a:solidFill>
              <a:srgbClr val="F0AE1C"/>
            </a:solidFill>
            <a:ln>
              <a:noFill/>
            </a:ln>
            <a:extLst/>
          </p:spPr>
          <p:txBody>
            <a:bodyPr lIns="0" tIns="0" rIns="0" bIns="0" rtlCol="0" anchor="ctr"/>
            <a:lstStyle/>
            <a:p>
              <a:pPr algn="ctr" defTabSz="901667"/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79" name="78 Redondear rectángulo de esquina sencilla"/>
            <p:cNvSpPr/>
            <p:nvPr/>
          </p:nvSpPr>
          <p:spPr bwMode="auto">
            <a:xfrm>
              <a:off x="8778720" y="8383189"/>
              <a:ext cx="1176421" cy="271160"/>
            </a:xfrm>
            <a:prstGeom prst="round1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lIns="0" tIns="0" rIns="0" bIns="0" rtlCol="0" anchor="ctr"/>
            <a:lstStyle/>
            <a:p>
              <a:pPr algn="ctr" defTabSz="901667"/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88" name="87 Elipse"/>
            <p:cNvSpPr>
              <a:spLocks noChangeAspect="1"/>
            </p:cNvSpPr>
            <p:nvPr/>
          </p:nvSpPr>
          <p:spPr bwMode="auto">
            <a:xfrm flipH="1">
              <a:off x="9803282" y="8449650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 rtlCol="0" anchor="ctr"/>
            <a:lstStyle/>
            <a:p>
              <a:pPr algn="ctr" defTabSz="901667"/>
              <a:endParaRPr lang="es-SV">
                <a:solidFill>
                  <a:srgbClr val="000000"/>
                </a:solidFill>
              </a:endParaRPr>
            </a:p>
          </p:txBody>
        </p:sp>
        <p:sp>
          <p:nvSpPr>
            <p:cNvPr id="75" name="74 Elipse"/>
            <p:cNvSpPr>
              <a:spLocks noChangeAspect="1"/>
            </p:cNvSpPr>
            <p:nvPr/>
          </p:nvSpPr>
          <p:spPr bwMode="auto">
            <a:xfrm flipH="1">
              <a:off x="5472412" y="8216587"/>
              <a:ext cx="243819" cy="24381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lIns="0" tIns="0" rIns="0" bIns="0" rtlCol="0" anchor="ctr"/>
            <a:lstStyle/>
            <a:p>
              <a:pPr algn="ctr" defTabSz="901667"/>
              <a:endParaRPr lang="es-SV">
                <a:solidFill>
                  <a:srgbClr val="000000"/>
                </a:solidFill>
              </a:endParaRPr>
            </a:p>
          </p:txBody>
        </p:sp>
      </p:grpSp>
      <p:sp>
        <p:nvSpPr>
          <p:cNvPr id="93" name="92 Cinta perforada"/>
          <p:cNvSpPr/>
          <p:nvPr/>
        </p:nvSpPr>
        <p:spPr bwMode="auto">
          <a:xfrm rot="19845350">
            <a:off x="-794279" y="3784561"/>
            <a:ext cx="4433541" cy="556899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4377 h 13377"/>
              <a:gd name="connsiteX1" fmla="*/ 2494 w 10000"/>
              <a:gd name="connsiteY1" fmla="*/ 0 h 13377"/>
              <a:gd name="connsiteX2" fmla="*/ 5000 w 10000"/>
              <a:gd name="connsiteY2" fmla="*/ 4377 h 13377"/>
              <a:gd name="connsiteX3" fmla="*/ 7500 w 10000"/>
              <a:gd name="connsiteY3" fmla="*/ 3377 h 13377"/>
              <a:gd name="connsiteX4" fmla="*/ 10000 w 10000"/>
              <a:gd name="connsiteY4" fmla="*/ 4377 h 13377"/>
              <a:gd name="connsiteX5" fmla="*/ 10000 w 10000"/>
              <a:gd name="connsiteY5" fmla="*/ 12377 h 13377"/>
              <a:gd name="connsiteX6" fmla="*/ 7500 w 10000"/>
              <a:gd name="connsiteY6" fmla="*/ 11377 h 13377"/>
              <a:gd name="connsiteX7" fmla="*/ 5000 w 10000"/>
              <a:gd name="connsiteY7" fmla="*/ 12377 h 13377"/>
              <a:gd name="connsiteX8" fmla="*/ 2500 w 10000"/>
              <a:gd name="connsiteY8" fmla="*/ 13377 h 13377"/>
              <a:gd name="connsiteX9" fmla="*/ 0 w 10000"/>
              <a:gd name="connsiteY9" fmla="*/ 12377 h 13377"/>
              <a:gd name="connsiteX10" fmla="*/ 0 w 10000"/>
              <a:gd name="connsiteY10" fmla="*/ 4377 h 13377"/>
              <a:gd name="connsiteX0" fmla="*/ 0 w 10000"/>
              <a:gd name="connsiteY0" fmla="*/ 4377 h 12508"/>
              <a:gd name="connsiteX1" fmla="*/ 2494 w 10000"/>
              <a:gd name="connsiteY1" fmla="*/ 0 h 12508"/>
              <a:gd name="connsiteX2" fmla="*/ 5000 w 10000"/>
              <a:gd name="connsiteY2" fmla="*/ 4377 h 12508"/>
              <a:gd name="connsiteX3" fmla="*/ 7500 w 10000"/>
              <a:gd name="connsiteY3" fmla="*/ 3377 h 12508"/>
              <a:gd name="connsiteX4" fmla="*/ 10000 w 10000"/>
              <a:gd name="connsiteY4" fmla="*/ 4377 h 12508"/>
              <a:gd name="connsiteX5" fmla="*/ 10000 w 10000"/>
              <a:gd name="connsiteY5" fmla="*/ 12377 h 12508"/>
              <a:gd name="connsiteX6" fmla="*/ 7500 w 10000"/>
              <a:gd name="connsiteY6" fmla="*/ 11377 h 12508"/>
              <a:gd name="connsiteX7" fmla="*/ 5000 w 10000"/>
              <a:gd name="connsiteY7" fmla="*/ 12377 h 12508"/>
              <a:gd name="connsiteX8" fmla="*/ 2438 w 10000"/>
              <a:gd name="connsiteY8" fmla="*/ 7830 h 12508"/>
              <a:gd name="connsiteX9" fmla="*/ 0 w 10000"/>
              <a:gd name="connsiteY9" fmla="*/ 12377 h 12508"/>
              <a:gd name="connsiteX10" fmla="*/ 0 w 10000"/>
              <a:gd name="connsiteY10" fmla="*/ 4377 h 12508"/>
              <a:gd name="connsiteX0" fmla="*/ 0 w 10000"/>
              <a:gd name="connsiteY0" fmla="*/ 4377 h 15857"/>
              <a:gd name="connsiteX1" fmla="*/ 2494 w 10000"/>
              <a:gd name="connsiteY1" fmla="*/ 0 h 15857"/>
              <a:gd name="connsiteX2" fmla="*/ 5000 w 10000"/>
              <a:gd name="connsiteY2" fmla="*/ 4377 h 15857"/>
              <a:gd name="connsiteX3" fmla="*/ 7500 w 10000"/>
              <a:gd name="connsiteY3" fmla="*/ 3377 h 15857"/>
              <a:gd name="connsiteX4" fmla="*/ 10000 w 10000"/>
              <a:gd name="connsiteY4" fmla="*/ 4377 h 15857"/>
              <a:gd name="connsiteX5" fmla="*/ 10000 w 10000"/>
              <a:gd name="connsiteY5" fmla="*/ 12377 h 15857"/>
              <a:gd name="connsiteX6" fmla="*/ 7500 w 10000"/>
              <a:gd name="connsiteY6" fmla="*/ 11377 h 15857"/>
              <a:gd name="connsiteX7" fmla="*/ 4975 w 10000"/>
              <a:gd name="connsiteY7" fmla="*/ 15804 h 15857"/>
              <a:gd name="connsiteX8" fmla="*/ 2438 w 10000"/>
              <a:gd name="connsiteY8" fmla="*/ 7830 h 15857"/>
              <a:gd name="connsiteX9" fmla="*/ 0 w 10000"/>
              <a:gd name="connsiteY9" fmla="*/ 12377 h 15857"/>
              <a:gd name="connsiteX10" fmla="*/ 0 w 10000"/>
              <a:gd name="connsiteY10" fmla="*/ 4377 h 15857"/>
              <a:gd name="connsiteX0" fmla="*/ 0 w 10000"/>
              <a:gd name="connsiteY0" fmla="*/ 4436 h 15916"/>
              <a:gd name="connsiteX1" fmla="*/ 2494 w 10000"/>
              <a:gd name="connsiteY1" fmla="*/ 59 h 15916"/>
              <a:gd name="connsiteX2" fmla="*/ 5026 w 10000"/>
              <a:gd name="connsiteY2" fmla="*/ 8587 h 15916"/>
              <a:gd name="connsiteX3" fmla="*/ 7500 w 10000"/>
              <a:gd name="connsiteY3" fmla="*/ 3436 h 15916"/>
              <a:gd name="connsiteX4" fmla="*/ 10000 w 10000"/>
              <a:gd name="connsiteY4" fmla="*/ 4436 h 15916"/>
              <a:gd name="connsiteX5" fmla="*/ 10000 w 10000"/>
              <a:gd name="connsiteY5" fmla="*/ 12436 h 15916"/>
              <a:gd name="connsiteX6" fmla="*/ 7500 w 10000"/>
              <a:gd name="connsiteY6" fmla="*/ 11436 h 15916"/>
              <a:gd name="connsiteX7" fmla="*/ 4975 w 10000"/>
              <a:gd name="connsiteY7" fmla="*/ 15863 h 15916"/>
              <a:gd name="connsiteX8" fmla="*/ 2438 w 10000"/>
              <a:gd name="connsiteY8" fmla="*/ 7889 h 15916"/>
              <a:gd name="connsiteX9" fmla="*/ 0 w 10000"/>
              <a:gd name="connsiteY9" fmla="*/ 12436 h 15916"/>
              <a:gd name="connsiteX10" fmla="*/ 0 w 10000"/>
              <a:gd name="connsiteY10" fmla="*/ 4436 h 15916"/>
              <a:gd name="connsiteX0" fmla="*/ 0 w 10000"/>
              <a:gd name="connsiteY0" fmla="*/ 4414 h 15894"/>
              <a:gd name="connsiteX1" fmla="*/ 2494 w 10000"/>
              <a:gd name="connsiteY1" fmla="*/ 37 h 15894"/>
              <a:gd name="connsiteX2" fmla="*/ 5011 w 10000"/>
              <a:gd name="connsiteY2" fmla="*/ 7590 h 15894"/>
              <a:gd name="connsiteX3" fmla="*/ 7500 w 10000"/>
              <a:gd name="connsiteY3" fmla="*/ 3414 h 15894"/>
              <a:gd name="connsiteX4" fmla="*/ 10000 w 10000"/>
              <a:gd name="connsiteY4" fmla="*/ 4414 h 15894"/>
              <a:gd name="connsiteX5" fmla="*/ 10000 w 10000"/>
              <a:gd name="connsiteY5" fmla="*/ 12414 h 15894"/>
              <a:gd name="connsiteX6" fmla="*/ 7500 w 10000"/>
              <a:gd name="connsiteY6" fmla="*/ 11414 h 15894"/>
              <a:gd name="connsiteX7" fmla="*/ 4975 w 10000"/>
              <a:gd name="connsiteY7" fmla="*/ 15841 h 15894"/>
              <a:gd name="connsiteX8" fmla="*/ 2438 w 10000"/>
              <a:gd name="connsiteY8" fmla="*/ 7867 h 15894"/>
              <a:gd name="connsiteX9" fmla="*/ 0 w 10000"/>
              <a:gd name="connsiteY9" fmla="*/ 12414 h 15894"/>
              <a:gd name="connsiteX10" fmla="*/ 0 w 10000"/>
              <a:gd name="connsiteY10" fmla="*/ 4414 h 15894"/>
              <a:gd name="connsiteX0" fmla="*/ 0 w 10000"/>
              <a:gd name="connsiteY0" fmla="*/ 4414 h 15852"/>
              <a:gd name="connsiteX1" fmla="*/ 2494 w 10000"/>
              <a:gd name="connsiteY1" fmla="*/ 37 h 15852"/>
              <a:gd name="connsiteX2" fmla="*/ 5011 w 10000"/>
              <a:gd name="connsiteY2" fmla="*/ 7590 h 15852"/>
              <a:gd name="connsiteX3" fmla="*/ 7500 w 10000"/>
              <a:gd name="connsiteY3" fmla="*/ 3414 h 15852"/>
              <a:gd name="connsiteX4" fmla="*/ 10000 w 10000"/>
              <a:gd name="connsiteY4" fmla="*/ 4414 h 15852"/>
              <a:gd name="connsiteX5" fmla="*/ 10000 w 10000"/>
              <a:gd name="connsiteY5" fmla="*/ 12414 h 15852"/>
              <a:gd name="connsiteX6" fmla="*/ 7471 w 10000"/>
              <a:gd name="connsiteY6" fmla="*/ 9682 h 15852"/>
              <a:gd name="connsiteX7" fmla="*/ 4975 w 10000"/>
              <a:gd name="connsiteY7" fmla="*/ 15841 h 15852"/>
              <a:gd name="connsiteX8" fmla="*/ 2438 w 10000"/>
              <a:gd name="connsiteY8" fmla="*/ 7867 h 15852"/>
              <a:gd name="connsiteX9" fmla="*/ 0 w 10000"/>
              <a:gd name="connsiteY9" fmla="*/ 12414 h 15852"/>
              <a:gd name="connsiteX10" fmla="*/ 0 w 10000"/>
              <a:gd name="connsiteY10" fmla="*/ 4414 h 15852"/>
              <a:gd name="connsiteX0" fmla="*/ 0 w 10000"/>
              <a:gd name="connsiteY0" fmla="*/ 4414 h 15852"/>
              <a:gd name="connsiteX1" fmla="*/ 2494 w 10000"/>
              <a:gd name="connsiteY1" fmla="*/ 37 h 15852"/>
              <a:gd name="connsiteX2" fmla="*/ 5011 w 10000"/>
              <a:gd name="connsiteY2" fmla="*/ 7590 h 15852"/>
              <a:gd name="connsiteX3" fmla="*/ 7528 w 10000"/>
              <a:gd name="connsiteY3" fmla="*/ 4927 h 15852"/>
              <a:gd name="connsiteX4" fmla="*/ 10000 w 10000"/>
              <a:gd name="connsiteY4" fmla="*/ 4414 h 15852"/>
              <a:gd name="connsiteX5" fmla="*/ 10000 w 10000"/>
              <a:gd name="connsiteY5" fmla="*/ 12414 h 15852"/>
              <a:gd name="connsiteX6" fmla="*/ 7471 w 10000"/>
              <a:gd name="connsiteY6" fmla="*/ 9682 h 15852"/>
              <a:gd name="connsiteX7" fmla="*/ 4975 w 10000"/>
              <a:gd name="connsiteY7" fmla="*/ 15841 h 15852"/>
              <a:gd name="connsiteX8" fmla="*/ 2438 w 10000"/>
              <a:gd name="connsiteY8" fmla="*/ 7867 h 15852"/>
              <a:gd name="connsiteX9" fmla="*/ 0 w 10000"/>
              <a:gd name="connsiteY9" fmla="*/ 12414 h 15852"/>
              <a:gd name="connsiteX10" fmla="*/ 0 w 10000"/>
              <a:gd name="connsiteY10" fmla="*/ 4414 h 15852"/>
              <a:gd name="connsiteX0" fmla="*/ 0 w 10033"/>
              <a:gd name="connsiteY0" fmla="*/ 4414 h 15852"/>
              <a:gd name="connsiteX1" fmla="*/ 2494 w 10033"/>
              <a:gd name="connsiteY1" fmla="*/ 37 h 15852"/>
              <a:gd name="connsiteX2" fmla="*/ 5011 w 10033"/>
              <a:gd name="connsiteY2" fmla="*/ 7590 h 15852"/>
              <a:gd name="connsiteX3" fmla="*/ 7528 w 10033"/>
              <a:gd name="connsiteY3" fmla="*/ 4927 h 15852"/>
              <a:gd name="connsiteX4" fmla="*/ 10033 w 10033"/>
              <a:gd name="connsiteY4" fmla="*/ 8230 h 15852"/>
              <a:gd name="connsiteX5" fmla="*/ 10000 w 10033"/>
              <a:gd name="connsiteY5" fmla="*/ 12414 h 15852"/>
              <a:gd name="connsiteX6" fmla="*/ 7471 w 10033"/>
              <a:gd name="connsiteY6" fmla="*/ 9682 h 15852"/>
              <a:gd name="connsiteX7" fmla="*/ 4975 w 10033"/>
              <a:gd name="connsiteY7" fmla="*/ 15841 h 15852"/>
              <a:gd name="connsiteX8" fmla="*/ 2438 w 10033"/>
              <a:gd name="connsiteY8" fmla="*/ 7867 h 15852"/>
              <a:gd name="connsiteX9" fmla="*/ 0 w 10033"/>
              <a:gd name="connsiteY9" fmla="*/ 12414 h 15852"/>
              <a:gd name="connsiteX10" fmla="*/ 0 w 10033"/>
              <a:gd name="connsiteY10" fmla="*/ 4414 h 15852"/>
              <a:gd name="connsiteX0" fmla="*/ 0 w 10047"/>
              <a:gd name="connsiteY0" fmla="*/ 4414 h 15853"/>
              <a:gd name="connsiteX1" fmla="*/ 2494 w 10047"/>
              <a:gd name="connsiteY1" fmla="*/ 37 h 15853"/>
              <a:gd name="connsiteX2" fmla="*/ 5011 w 10047"/>
              <a:gd name="connsiteY2" fmla="*/ 7590 h 15853"/>
              <a:gd name="connsiteX3" fmla="*/ 7528 w 10047"/>
              <a:gd name="connsiteY3" fmla="*/ 4927 h 15853"/>
              <a:gd name="connsiteX4" fmla="*/ 10033 w 10047"/>
              <a:gd name="connsiteY4" fmla="*/ 8230 h 15853"/>
              <a:gd name="connsiteX5" fmla="*/ 10045 w 10047"/>
              <a:gd name="connsiteY5" fmla="*/ 9189 h 15853"/>
              <a:gd name="connsiteX6" fmla="*/ 7471 w 10047"/>
              <a:gd name="connsiteY6" fmla="*/ 9682 h 15853"/>
              <a:gd name="connsiteX7" fmla="*/ 4975 w 10047"/>
              <a:gd name="connsiteY7" fmla="*/ 15841 h 15853"/>
              <a:gd name="connsiteX8" fmla="*/ 2438 w 10047"/>
              <a:gd name="connsiteY8" fmla="*/ 7867 h 15853"/>
              <a:gd name="connsiteX9" fmla="*/ 0 w 10047"/>
              <a:gd name="connsiteY9" fmla="*/ 12414 h 15853"/>
              <a:gd name="connsiteX10" fmla="*/ 0 w 10047"/>
              <a:gd name="connsiteY10" fmla="*/ 4414 h 15853"/>
              <a:gd name="connsiteX0" fmla="*/ 0 w 10165"/>
              <a:gd name="connsiteY0" fmla="*/ 4414 h 15853"/>
              <a:gd name="connsiteX1" fmla="*/ 2494 w 10165"/>
              <a:gd name="connsiteY1" fmla="*/ 37 h 15853"/>
              <a:gd name="connsiteX2" fmla="*/ 5011 w 10165"/>
              <a:gd name="connsiteY2" fmla="*/ 7590 h 15853"/>
              <a:gd name="connsiteX3" fmla="*/ 7528 w 10165"/>
              <a:gd name="connsiteY3" fmla="*/ 4927 h 15853"/>
              <a:gd name="connsiteX4" fmla="*/ 10165 w 10165"/>
              <a:gd name="connsiteY4" fmla="*/ 7345 h 15853"/>
              <a:gd name="connsiteX5" fmla="*/ 10045 w 10165"/>
              <a:gd name="connsiteY5" fmla="*/ 9189 h 15853"/>
              <a:gd name="connsiteX6" fmla="*/ 7471 w 10165"/>
              <a:gd name="connsiteY6" fmla="*/ 9682 h 15853"/>
              <a:gd name="connsiteX7" fmla="*/ 4975 w 10165"/>
              <a:gd name="connsiteY7" fmla="*/ 15841 h 15853"/>
              <a:gd name="connsiteX8" fmla="*/ 2438 w 10165"/>
              <a:gd name="connsiteY8" fmla="*/ 7867 h 15853"/>
              <a:gd name="connsiteX9" fmla="*/ 0 w 10165"/>
              <a:gd name="connsiteY9" fmla="*/ 12414 h 15853"/>
              <a:gd name="connsiteX10" fmla="*/ 0 w 10165"/>
              <a:gd name="connsiteY10" fmla="*/ 4414 h 15853"/>
              <a:gd name="connsiteX0" fmla="*/ 0 w 10641"/>
              <a:gd name="connsiteY0" fmla="*/ 4414 h 15853"/>
              <a:gd name="connsiteX1" fmla="*/ 2494 w 10641"/>
              <a:gd name="connsiteY1" fmla="*/ 37 h 15853"/>
              <a:gd name="connsiteX2" fmla="*/ 5011 w 10641"/>
              <a:gd name="connsiteY2" fmla="*/ 7590 h 15853"/>
              <a:gd name="connsiteX3" fmla="*/ 7528 w 10641"/>
              <a:gd name="connsiteY3" fmla="*/ 4927 h 15853"/>
              <a:gd name="connsiteX4" fmla="*/ 10165 w 10641"/>
              <a:gd name="connsiteY4" fmla="*/ 7345 h 15853"/>
              <a:gd name="connsiteX5" fmla="*/ 10641 w 10641"/>
              <a:gd name="connsiteY5" fmla="*/ 9820 h 15853"/>
              <a:gd name="connsiteX6" fmla="*/ 7471 w 10641"/>
              <a:gd name="connsiteY6" fmla="*/ 9682 h 15853"/>
              <a:gd name="connsiteX7" fmla="*/ 4975 w 10641"/>
              <a:gd name="connsiteY7" fmla="*/ 15841 h 15853"/>
              <a:gd name="connsiteX8" fmla="*/ 2438 w 10641"/>
              <a:gd name="connsiteY8" fmla="*/ 7867 h 15853"/>
              <a:gd name="connsiteX9" fmla="*/ 0 w 10641"/>
              <a:gd name="connsiteY9" fmla="*/ 12414 h 15853"/>
              <a:gd name="connsiteX10" fmla="*/ 0 w 10641"/>
              <a:gd name="connsiteY10" fmla="*/ 4414 h 15853"/>
              <a:gd name="connsiteX0" fmla="*/ 0 w 10645"/>
              <a:gd name="connsiteY0" fmla="*/ 4414 h 15853"/>
              <a:gd name="connsiteX1" fmla="*/ 2494 w 10645"/>
              <a:gd name="connsiteY1" fmla="*/ 37 h 15853"/>
              <a:gd name="connsiteX2" fmla="*/ 5011 w 10645"/>
              <a:gd name="connsiteY2" fmla="*/ 7590 h 15853"/>
              <a:gd name="connsiteX3" fmla="*/ 7528 w 10645"/>
              <a:gd name="connsiteY3" fmla="*/ 4927 h 15853"/>
              <a:gd name="connsiteX4" fmla="*/ 10645 w 10645"/>
              <a:gd name="connsiteY4" fmla="*/ 9568 h 15853"/>
              <a:gd name="connsiteX5" fmla="*/ 10641 w 10645"/>
              <a:gd name="connsiteY5" fmla="*/ 9820 h 15853"/>
              <a:gd name="connsiteX6" fmla="*/ 7471 w 10645"/>
              <a:gd name="connsiteY6" fmla="*/ 9682 h 15853"/>
              <a:gd name="connsiteX7" fmla="*/ 4975 w 10645"/>
              <a:gd name="connsiteY7" fmla="*/ 15841 h 15853"/>
              <a:gd name="connsiteX8" fmla="*/ 2438 w 10645"/>
              <a:gd name="connsiteY8" fmla="*/ 7867 h 15853"/>
              <a:gd name="connsiteX9" fmla="*/ 0 w 10645"/>
              <a:gd name="connsiteY9" fmla="*/ 12414 h 15853"/>
              <a:gd name="connsiteX10" fmla="*/ 0 w 10645"/>
              <a:gd name="connsiteY10" fmla="*/ 4414 h 15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45" h="15853">
                <a:moveTo>
                  <a:pt x="0" y="4414"/>
                </a:moveTo>
                <a:cubicBezTo>
                  <a:pt x="0" y="4966"/>
                  <a:pt x="1659" y="-492"/>
                  <a:pt x="2494" y="37"/>
                </a:cubicBezTo>
                <a:cubicBezTo>
                  <a:pt x="3329" y="566"/>
                  <a:pt x="4172" y="6775"/>
                  <a:pt x="5011" y="7590"/>
                </a:cubicBezTo>
                <a:cubicBezTo>
                  <a:pt x="5850" y="8405"/>
                  <a:pt x="6589" y="4597"/>
                  <a:pt x="7528" y="4927"/>
                </a:cubicBezTo>
                <a:cubicBezTo>
                  <a:pt x="8467" y="5257"/>
                  <a:pt x="10645" y="9016"/>
                  <a:pt x="10645" y="9568"/>
                </a:cubicBezTo>
                <a:cubicBezTo>
                  <a:pt x="10634" y="10963"/>
                  <a:pt x="10652" y="8425"/>
                  <a:pt x="10641" y="9820"/>
                </a:cubicBezTo>
                <a:cubicBezTo>
                  <a:pt x="10641" y="9268"/>
                  <a:pt x="8415" y="8678"/>
                  <a:pt x="7471" y="9682"/>
                </a:cubicBezTo>
                <a:cubicBezTo>
                  <a:pt x="6527" y="10686"/>
                  <a:pt x="5814" y="16143"/>
                  <a:pt x="4975" y="15841"/>
                </a:cubicBezTo>
                <a:cubicBezTo>
                  <a:pt x="4136" y="15539"/>
                  <a:pt x="3819" y="7867"/>
                  <a:pt x="2438" y="7867"/>
                </a:cubicBezTo>
                <a:cubicBezTo>
                  <a:pt x="1057" y="7867"/>
                  <a:pt x="0" y="12966"/>
                  <a:pt x="0" y="12414"/>
                </a:cubicBezTo>
                <a:lnTo>
                  <a:pt x="0" y="441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lIns="0" tIns="0" rIns="0" bIns="0" rtlCol="0" anchor="ctr"/>
          <a:lstStyle/>
          <a:p>
            <a:pPr algn="ctr" defTabSz="901667"/>
            <a:endParaRPr lang="es-SV">
              <a:solidFill>
                <a:srgbClr val="000000"/>
              </a:solidFill>
            </a:endParaRPr>
          </a:p>
        </p:txBody>
      </p:sp>
      <p:sp>
        <p:nvSpPr>
          <p:cNvPr id="107" name="92 Cinta perforada"/>
          <p:cNvSpPr/>
          <p:nvPr/>
        </p:nvSpPr>
        <p:spPr bwMode="auto">
          <a:xfrm rot="20441371">
            <a:off x="-944439" y="3427981"/>
            <a:ext cx="4433541" cy="556899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4377 h 13377"/>
              <a:gd name="connsiteX1" fmla="*/ 2494 w 10000"/>
              <a:gd name="connsiteY1" fmla="*/ 0 h 13377"/>
              <a:gd name="connsiteX2" fmla="*/ 5000 w 10000"/>
              <a:gd name="connsiteY2" fmla="*/ 4377 h 13377"/>
              <a:gd name="connsiteX3" fmla="*/ 7500 w 10000"/>
              <a:gd name="connsiteY3" fmla="*/ 3377 h 13377"/>
              <a:gd name="connsiteX4" fmla="*/ 10000 w 10000"/>
              <a:gd name="connsiteY4" fmla="*/ 4377 h 13377"/>
              <a:gd name="connsiteX5" fmla="*/ 10000 w 10000"/>
              <a:gd name="connsiteY5" fmla="*/ 12377 h 13377"/>
              <a:gd name="connsiteX6" fmla="*/ 7500 w 10000"/>
              <a:gd name="connsiteY6" fmla="*/ 11377 h 13377"/>
              <a:gd name="connsiteX7" fmla="*/ 5000 w 10000"/>
              <a:gd name="connsiteY7" fmla="*/ 12377 h 13377"/>
              <a:gd name="connsiteX8" fmla="*/ 2500 w 10000"/>
              <a:gd name="connsiteY8" fmla="*/ 13377 h 13377"/>
              <a:gd name="connsiteX9" fmla="*/ 0 w 10000"/>
              <a:gd name="connsiteY9" fmla="*/ 12377 h 13377"/>
              <a:gd name="connsiteX10" fmla="*/ 0 w 10000"/>
              <a:gd name="connsiteY10" fmla="*/ 4377 h 13377"/>
              <a:gd name="connsiteX0" fmla="*/ 0 w 10000"/>
              <a:gd name="connsiteY0" fmla="*/ 4377 h 12508"/>
              <a:gd name="connsiteX1" fmla="*/ 2494 w 10000"/>
              <a:gd name="connsiteY1" fmla="*/ 0 h 12508"/>
              <a:gd name="connsiteX2" fmla="*/ 5000 w 10000"/>
              <a:gd name="connsiteY2" fmla="*/ 4377 h 12508"/>
              <a:gd name="connsiteX3" fmla="*/ 7500 w 10000"/>
              <a:gd name="connsiteY3" fmla="*/ 3377 h 12508"/>
              <a:gd name="connsiteX4" fmla="*/ 10000 w 10000"/>
              <a:gd name="connsiteY4" fmla="*/ 4377 h 12508"/>
              <a:gd name="connsiteX5" fmla="*/ 10000 w 10000"/>
              <a:gd name="connsiteY5" fmla="*/ 12377 h 12508"/>
              <a:gd name="connsiteX6" fmla="*/ 7500 w 10000"/>
              <a:gd name="connsiteY6" fmla="*/ 11377 h 12508"/>
              <a:gd name="connsiteX7" fmla="*/ 5000 w 10000"/>
              <a:gd name="connsiteY7" fmla="*/ 12377 h 12508"/>
              <a:gd name="connsiteX8" fmla="*/ 2438 w 10000"/>
              <a:gd name="connsiteY8" fmla="*/ 7830 h 12508"/>
              <a:gd name="connsiteX9" fmla="*/ 0 w 10000"/>
              <a:gd name="connsiteY9" fmla="*/ 12377 h 12508"/>
              <a:gd name="connsiteX10" fmla="*/ 0 w 10000"/>
              <a:gd name="connsiteY10" fmla="*/ 4377 h 12508"/>
              <a:gd name="connsiteX0" fmla="*/ 0 w 10000"/>
              <a:gd name="connsiteY0" fmla="*/ 4377 h 15857"/>
              <a:gd name="connsiteX1" fmla="*/ 2494 w 10000"/>
              <a:gd name="connsiteY1" fmla="*/ 0 h 15857"/>
              <a:gd name="connsiteX2" fmla="*/ 5000 w 10000"/>
              <a:gd name="connsiteY2" fmla="*/ 4377 h 15857"/>
              <a:gd name="connsiteX3" fmla="*/ 7500 w 10000"/>
              <a:gd name="connsiteY3" fmla="*/ 3377 h 15857"/>
              <a:gd name="connsiteX4" fmla="*/ 10000 w 10000"/>
              <a:gd name="connsiteY4" fmla="*/ 4377 h 15857"/>
              <a:gd name="connsiteX5" fmla="*/ 10000 w 10000"/>
              <a:gd name="connsiteY5" fmla="*/ 12377 h 15857"/>
              <a:gd name="connsiteX6" fmla="*/ 7500 w 10000"/>
              <a:gd name="connsiteY6" fmla="*/ 11377 h 15857"/>
              <a:gd name="connsiteX7" fmla="*/ 4975 w 10000"/>
              <a:gd name="connsiteY7" fmla="*/ 15804 h 15857"/>
              <a:gd name="connsiteX8" fmla="*/ 2438 w 10000"/>
              <a:gd name="connsiteY8" fmla="*/ 7830 h 15857"/>
              <a:gd name="connsiteX9" fmla="*/ 0 w 10000"/>
              <a:gd name="connsiteY9" fmla="*/ 12377 h 15857"/>
              <a:gd name="connsiteX10" fmla="*/ 0 w 10000"/>
              <a:gd name="connsiteY10" fmla="*/ 4377 h 15857"/>
              <a:gd name="connsiteX0" fmla="*/ 0 w 10000"/>
              <a:gd name="connsiteY0" fmla="*/ 4436 h 15916"/>
              <a:gd name="connsiteX1" fmla="*/ 2494 w 10000"/>
              <a:gd name="connsiteY1" fmla="*/ 59 h 15916"/>
              <a:gd name="connsiteX2" fmla="*/ 5026 w 10000"/>
              <a:gd name="connsiteY2" fmla="*/ 8587 h 15916"/>
              <a:gd name="connsiteX3" fmla="*/ 7500 w 10000"/>
              <a:gd name="connsiteY3" fmla="*/ 3436 h 15916"/>
              <a:gd name="connsiteX4" fmla="*/ 10000 w 10000"/>
              <a:gd name="connsiteY4" fmla="*/ 4436 h 15916"/>
              <a:gd name="connsiteX5" fmla="*/ 10000 w 10000"/>
              <a:gd name="connsiteY5" fmla="*/ 12436 h 15916"/>
              <a:gd name="connsiteX6" fmla="*/ 7500 w 10000"/>
              <a:gd name="connsiteY6" fmla="*/ 11436 h 15916"/>
              <a:gd name="connsiteX7" fmla="*/ 4975 w 10000"/>
              <a:gd name="connsiteY7" fmla="*/ 15863 h 15916"/>
              <a:gd name="connsiteX8" fmla="*/ 2438 w 10000"/>
              <a:gd name="connsiteY8" fmla="*/ 7889 h 15916"/>
              <a:gd name="connsiteX9" fmla="*/ 0 w 10000"/>
              <a:gd name="connsiteY9" fmla="*/ 12436 h 15916"/>
              <a:gd name="connsiteX10" fmla="*/ 0 w 10000"/>
              <a:gd name="connsiteY10" fmla="*/ 4436 h 15916"/>
              <a:gd name="connsiteX0" fmla="*/ 0 w 10000"/>
              <a:gd name="connsiteY0" fmla="*/ 4414 h 15894"/>
              <a:gd name="connsiteX1" fmla="*/ 2494 w 10000"/>
              <a:gd name="connsiteY1" fmla="*/ 37 h 15894"/>
              <a:gd name="connsiteX2" fmla="*/ 5011 w 10000"/>
              <a:gd name="connsiteY2" fmla="*/ 7590 h 15894"/>
              <a:gd name="connsiteX3" fmla="*/ 7500 w 10000"/>
              <a:gd name="connsiteY3" fmla="*/ 3414 h 15894"/>
              <a:gd name="connsiteX4" fmla="*/ 10000 w 10000"/>
              <a:gd name="connsiteY4" fmla="*/ 4414 h 15894"/>
              <a:gd name="connsiteX5" fmla="*/ 10000 w 10000"/>
              <a:gd name="connsiteY5" fmla="*/ 12414 h 15894"/>
              <a:gd name="connsiteX6" fmla="*/ 7500 w 10000"/>
              <a:gd name="connsiteY6" fmla="*/ 11414 h 15894"/>
              <a:gd name="connsiteX7" fmla="*/ 4975 w 10000"/>
              <a:gd name="connsiteY7" fmla="*/ 15841 h 15894"/>
              <a:gd name="connsiteX8" fmla="*/ 2438 w 10000"/>
              <a:gd name="connsiteY8" fmla="*/ 7867 h 15894"/>
              <a:gd name="connsiteX9" fmla="*/ 0 w 10000"/>
              <a:gd name="connsiteY9" fmla="*/ 12414 h 15894"/>
              <a:gd name="connsiteX10" fmla="*/ 0 w 10000"/>
              <a:gd name="connsiteY10" fmla="*/ 4414 h 15894"/>
              <a:gd name="connsiteX0" fmla="*/ 0 w 10000"/>
              <a:gd name="connsiteY0" fmla="*/ 4414 h 15852"/>
              <a:gd name="connsiteX1" fmla="*/ 2494 w 10000"/>
              <a:gd name="connsiteY1" fmla="*/ 37 h 15852"/>
              <a:gd name="connsiteX2" fmla="*/ 5011 w 10000"/>
              <a:gd name="connsiteY2" fmla="*/ 7590 h 15852"/>
              <a:gd name="connsiteX3" fmla="*/ 7500 w 10000"/>
              <a:gd name="connsiteY3" fmla="*/ 3414 h 15852"/>
              <a:gd name="connsiteX4" fmla="*/ 10000 w 10000"/>
              <a:gd name="connsiteY4" fmla="*/ 4414 h 15852"/>
              <a:gd name="connsiteX5" fmla="*/ 10000 w 10000"/>
              <a:gd name="connsiteY5" fmla="*/ 12414 h 15852"/>
              <a:gd name="connsiteX6" fmla="*/ 7471 w 10000"/>
              <a:gd name="connsiteY6" fmla="*/ 9682 h 15852"/>
              <a:gd name="connsiteX7" fmla="*/ 4975 w 10000"/>
              <a:gd name="connsiteY7" fmla="*/ 15841 h 15852"/>
              <a:gd name="connsiteX8" fmla="*/ 2438 w 10000"/>
              <a:gd name="connsiteY8" fmla="*/ 7867 h 15852"/>
              <a:gd name="connsiteX9" fmla="*/ 0 w 10000"/>
              <a:gd name="connsiteY9" fmla="*/ 12414 h 15852"/>
              <a:gd name="connsiteX10" fmla="*/ 0 w 10000"/>
              <a:gd name="connsiteY10" fmla="*/ 4414 h 15852"/>
              <a:gd name="connsiteX0" fmla="*/ 0 w 10000"/>
              <a:gd name="connsiteY0" fmla="*/ 4414 h 15852"/>
              <a:gd name="connsiteX1" fmla="*/ 2494 w 10000"/>
              <a:gd name="connsiteY1" fmla="*/ 37 h 15852"/>
              <a:gd name="connsiteX2" fmla="*/ 5011 w 10000"/>
              <a:gd name="connsiteY2" fmla="*/ 7590 h 15852"/>
              <a:gd name="connsiteX3" fmla="*/ 7528 w 10000"/>
              <a:gd name="connsiteY3" fmla="*/ 4927 h 15852"/>
              <a:gd name="connsiteX4" fmla="*/ 10000 w 10000"/>
              <a:gd name="connsiteY4" fmla="*/ 4414 h 15852"/>
              <a:gd name="connsiteX5" fmla="*/ 10000 w 10000"/>
              <a:gd name="connsiteY5" fmla="*/ 12414 h 15852"/>
              <a:gd name="connsiteX6" fmla="*/ 7471 w 10000"/>
              <a:gd name="connsiteY6" fmla="*/ 9682 h 15852"/>
              <a:gd name="connsiteX7" fmla="*/ 4975 w 10000"/>
              <a:gd name="connsiteY7" fmla="*/ 15841 h 15852"/>
              <a:gd name="connsiteX8" fmla="*/ 2438 w 10000"/>
              <a:gd name="connsiteY8" fmla="*/ 7867 h 15852"/>
              <a:gd name="connsiteX9" fmla="*/ 0 w 10000"/>
              <a:gd name="connsiteY9" fmla="*/ 12414 h 15852"/>
              <a:gd name="connsiteX10" fmla="*/ 0 w 10000"/>
              <a:gd name="connsiteY10" fmla="*/ 4414 h 15852"/>
              <a:gd name="connsiteX0" fmla="*/ 0 w 10033"/>
              <a:gd name="connsiteY0" fmla="*/ 4414 h 15852"/>
              <a:gd name="connsiteX1" fmla="*/ 2494 w 10033"/>
              <a:gd name="connsiteY1" fmla="*/ 37 h 15852"/>
              <a:gd name="connsiteX2" fmla="*/ 5011 w 10033"/>
              <a:gd name="connsiteY2" fmla="*/ 7590 h 15852"/>
              <a:gd name="connsiteX3" fmla="*/ 7528 w 10033"/>
              <a:gd name="connsiteY3" fmla="*/ 4927 h 15852"/>
              <a:gd name="connsiteX4" fmla="*/ 10033 w 10033"/>
              <a:gd name="connsiteY4" fmla="*/ 8230 h 15852"/>
              <a:gd name="connsiteX5" fmla="*/ 10000 w 10033"/>
              <a:gd name="connsiteY5" fmla="*/ 12414 h 15852"/>
              <a:gd name="connsiteX6" fmla="*/ 7471 w 10033"/>
              <a:gd name="connsiteY6" fmla="*/ 9682 h 15852"/>
              <a:gd name="connsiteX7" fmla="*/ 4975 w 10033"/>
              <a:gd name="connsiteY7" fmla="*/ 15841 h 15852"/>
              <a:gd name="connsiteX8" fmla="*/ 2438 w 10033"/>
              <a:gd name="connsiteY8" fmla="*/ 7867 h 15852"/>
              <a:gd name="connsiteX9" fmla="*/ 0 w 10033"/>
              <a:gd name="connsiteY9" fmla="*/ 12414 h 15852"/>
              <a:gd name="connsiteX10" fmla="*/ 0 w 10033"/>
              <a:gd name="connsiteY10" fmla="*/ 4414 h 15852"/>
              <a:gd name="connsiteX0" fmla="*/ 0 w 10047"/>
              <a:gd name="connsiteY0" fmla="*/ 4414 h 15853"/>
              <a:gd name="connsiteX1" fmla="*/ 2494 w 10047"/>
              <a:gd name="connsiteY1" fmla="*/ 37 h 15853"/>
              <a:gd name="connsiteX2" fmla="*/ 5011 w 10047"/>
              <a:gd name="connsiteY2" fmla="*/ 7590 h 15853"/>
              <a:gd name="connsiteX3" fmla="*/ 7528 w 10047"/>
              <a:gd name="connsiteY3" fmla="*/ 4927 h 15853"/>
              <a:gd name="connsiteX4" fmla="*/ 10033 w 10047"/>
              <a:gd name="connsiteY4" fmla="*/ 8230 h 15853"/>
              <a:gd name="connsiteX5" fmla="*/ 10045 w 10047"/>
              <a:gd name="connsiteY5" fmla="*/ 9189 h 15853"/>
              <a:gd name="connsiteX6" fmla="*/ 7471 w 10047"/>
              <a:gd name="connsiteY6" fmla="*/ 9682 h 15853"/>
              <a:gd name="connsiteX7" fmla="*/ 4975 w 10047"/>
              <a:gd name="connsiteY7" fmla="*/ 15841 h 15853"/>
              <a:gd name="connsiteX8" fmla="*/ 2438 w 10047"/>
              <a:gd name="connsiteY8" fmla="*/ 7867 h 15853"/>
              <a:gd name="connsiteX9" fmla="*/ 0 w 10047"/>
              <a:gd name="connsiteY9" fmla="*/ 12414 h 15853"/>
              <a:gd name="connsiteX10" fmla="*/ 0 w 10047"/>
              <a:gd name="connsiteY10" fmla="*/ 4414 h 15853"/>
              <a:gd name="connsiteX0" fmla="*/ 0 w 10165"/>
              <a:gd name="connsiteY0" fmla="*/ 4414 h 15853"/>
              <a:gd name="connsiteX1" fmla="*/ 2494 w 10165"/>
              <a:gd name="connsiteY1" fmla="*/ 37 h 15853"/>
              <a:gd name="connsiteX2" fmla="*/ 5011 w 10165"/>
              <a:gd name="connsiteY2" fmla="*/ 7590 h 15853"/>
              <a:gd name="connsiteX3" fmla="*/ 7528 w 10165"/>
              <a:gd name="connsiteY3" fmla="*/ 4927 h 15853"/>
              <a:gd name="connsiteX4" fmla="*/ 10165 w 10165"/>
              <a:gd name="connsiteY4" fmla="*/ 7345 h 15853"/>
              <a:gd name="connsiteX5" fmla="*/ 10045 w 10165"/>
              <a:gd name="connsiteY5" fmla="*/ 9189 h 15853"/>
              <a:gd name="connsiteX6" fmla="*/ 7471 w 10165"/>
              <a:gd name="connsiteY6" fmla="*/ 9682 h 15853"/>
              <a:gd name="connsiteX7" fmla="*/ 4975 w 10165"/>
              <a:gd name="connsiteY7" fmla="*/ 15841 h 15853"/>
              <a:gd name="connsiteX8" fmla="*/ 2438 w 10165"/>
              <a:gd name="connsiteY8" fmla="*/ 7867 h 15853"/>
              <a:gd name="connsiteX9" fmla="*/ 0 w 10165"/>
              <a:gd name="connsiteY9" fmla="*/ 12414 h 15853"/>
              <a:gd name="connsiteX10" fmla="*/ 0 w 10165"/>
              <a:gd name="connsiteY10" fmla="*/ 4414 h 15853"/>
              <a:gd name="connsiteX0" fmla="*/ 0 w 10641"/>
              <a:gd name="connsiteY0" fmla="*/ 4414 h 15853"/>
              <a:gd name="connsiteX1" fmla="*/ 2494 w 10641"/>
              <a:gd name="connsiteY1" fmla="*/ 37 h 15853"/>
              <a:gd name="connsiteX2" fmla="*/ 5011 w 10641"/>
              <a:gd name="connsiteY2" fmla="*/ 7590 h 15853"/>
              <a:gd name="connsiteX3" fmla="*/ 7528 w 10641"/>
              <a:gd name="connsiteY3" fmla="*/ 4927 h 15853"/>
              <a:gd name="connsiteX4" fmla="*/ 10165 w 10641"/>
              <a:gd name="connsiteY4" fmla="*/ 7345 h 15853"/>
              <a:gd name="connsiteX5" fmla="*/ 10641 w 10641"/>
              <a:gd name="connsiteY5" fmla="*/ 9820 h 15853"/>
              <a:gd name="connsiteX6" fmla="*/ 7471 w 10641"/>
              <a:gd name="connsiteY6" fmla="*/ 9682 h 15853"/>
              <a:gd name="connsiteX7" fmla="*/ 4975 w 10641"/>
              <a:gd name="connsiteY7" fmla="*/ 15841 h 15853"/>
              <a:gd name="connsiteX8" fmla="*/ 2438 w 10641"/>
              <a:gd name="connsiteY8" fmla="*/ 7867 h 15853"/>
              <a:gd name="connsiteX9" fmla="*/ 0 w 10641"/>
              <a:gd name="connsiteY9" fmla="*/ 12414 h 15853"/>
              <a:gd name="connsiteX10" fmla="*/ 0 w 10641"/>
              <a:gd name="connsiteY10" fmla="*/ 4414 h 15853"/>
              <a:gd name="connsiteX0" fmla="*/ 0 w 10645"/>
              <a:gd name="connsiteY0" fmla="*/ 4414 h 15853"/>
              <a:gd name="connsiteX1" fmla="*/ 2494 w 10645"/>
              <a:gd name="connsiteY1" fmla="*/ 37 h 15853"/>
              <a:gd name="connsiteX2" fmla="*/ 5011 w 10645"/>
              <a:gd name="connsiteY2" fmla="*/ 7590 h 15853"/>
              <a:gd name="connsiteX3" fmla="*/ 7528 w 10645"/>
              <a:gd name="connsiteY3" fmla="*/ 4927 h 15853"/>
              <a:gd name="connsiteX4" fmla="*/ 10645 w 10645"/>
              <a:gd name="connsiteY4" fmla="*/ 9568 h 15853"/>
              <a:gd name="connsiteX5" fmla="*/ 10641 w 10645"/>
              <a:gd name="connsiteY5" fmla="*/ 9820 h 15853"/>
              <a:gd name="connsiteX6" fmla="*/ 7471 w 10645"/>
              <a:gd name="connsiteY6" fmla="*/ 9682 h 15853"/>
              <a:gd name="connsiteX7" fmla="*/ 4975 w 10645"/>
              <a:gd name="connsiteY7" fmla="*/ 15841 h 15853"/>
              <a:gd name="connsiteX8" fmla="*/ 2438 w 10645"/>
              <a:gd name="connsiteY8" fmla="*/ 7867 h 15853"/>
              <a:gd name="connsiteX9" fmla="*/ 0 w 10645"/>
              <a:gd name="connsiteY9" fmla="*/ 12414 h 15853"/>
              <a:gd name="connsiteX10" fmla="*/ 0 w 10645"/>
              <a:gd name="connsiteY10" fmla="*/ 4414 h 15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45" h="15853">
                <a:moveTo>
                  <a:pt x="0" y="4414"/>
                </a:moveTo>
                <a:cubicBezTo>
                  <a:pt x="0" y="4966"/>
                  <a:pt x="1659" y="-492"/>
                  <a:pt x="2494" y="37"/>
                </a:cubicBezTo>
                <a:cubicBezTo>
                  <a:pt x="3329" y="566"/>
                  <a:pt x="4172" y="6775"/>
                  <a:pt x="5011" y="7590"/>
                </a:cubicBezTo>
                <a:cubicBezTo>
                  <a:pt x="5850" y="8405"/>
                  <a:pt x="6589" y="4597"/>
                  <a:pt x="7528" y="4927"/>
                </a:cubicBezTo>
                <a:cubicBezTo>
                  <a:pt x="8467" y="5257"/>
                  <a:pt x="10645" y="9016"/>
                  <a:pt x="10645" y="9568"/>
                </a:cubicBezTo>
                <a:cubicBezTo>
                  <a:pt x="10634" y="10963"/>
                  <a:pt x="10652" y="8425"/>
                  <a:pt x="10641" y="9820"/>
                </a:cubicBezTo>
                <a:cubicBezTo>
                  <a:pt x="10641" y="9268"/>
                  <a:pt x="8415" y="8678"/>
                  <a:pt x="7471" y="9682"/>
                </a:cubicBezTo>
                <a:cubicBezTo>
                  <a:pt x="6527" y="10686"/>
                  <a:pt x="5814" y="16143"/>
                  <a:pt x="4975" y="15841"/>
                </a:cubicBezTo>
                <a:cubicBezTo>
                  <a:pt x="4136" y="15539"/>
                  <a:pt x="3819" y="7867"/>
                  <a:pt x="2438" y="7867"/>
                </a:cubicBezTo>
                <a:cubicBezTo>
                  <a:pt x="1057" y="7867"/>
                  <a:pt x="0" y="12966"/>
                  <a:pt x="0" y="12414"/>
                </a:cubicBezTo>
                <a:lnTo>
                  <a:pt x="0" y="441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lIns="0" tIns="0" rIns="0" bIns="0" rtlCol="0" anchor="ctr"/>
          <a:lstStyle/>
          <a:p>
            <a:pPr algn="ctr" defTabSz="901667"/>
            <a:endParaRPr lang="es-SV">
              <a:solidFill>
                <a:srgbClr val="000000"/>
              </a:solidFill>
            </a:endParaRPr>
          </a:p>
        </p:txBody>
      </p:sp>
      <p:sp>
        <p:nvSpPr>
          <p:cNvPr id="108" name="92 Cinta perforada"/>
          <p:cNvSpPr/>
          <p:nvPr/>
        </p:nvSpPr>
        <p:spPr bwMode="auto">
          <a:xfrm rot="19324342">
            <a:off x="-609360" y="4073291"/>
            <a:ext cx="4433541" cy="556899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" fmla="*/ 0 w 10000"/>
              <a:gd name="connsiteY0" fmla="*/ 4377 h 13377"/>
              <a:gd name="connsiteX1" fmla="*/ 2494 w 10000"/>
              <a:gd name="connsiteY1" fmla="*/ 0 h 13377"/>
              <a:gd name="connsiteX2" fmla="*/ 5000 w 10000"/>
              <a:gd name="connsiteY2" fmla="*/ 4377 h 13377"/>
              <a:gd name="connsiteX3" fmla="*/ 7500 w 10000"/>
              <a:gd name="connsiteY3" fmla="*/ 3377 h 13377"/>
              <a:gd name="connsiteX4" fmla="*/ 10000 w 10000"/>
              <a:gd name="connsiteY4" fmla="*/ 4377 h 13377"/>
              <a:gd name="connsiteX5" fmla="*/ 10000 w 10000"/>
              <a:gd name="connsiteY5" fmla="*/ 12377 h 13377"/>
              <a:gd name="connsiteX6" fmla="*/ 7500 w 10000"/>
              <a:gd name="connsiteY6" fmla="*/ 11377 h 13377"/>
              <a:gd name="connsiteX7" fmla="*/ 5000 w 10000"/>
              <a:gd name="connsiteY7" fmla="*/ 12377 h 13377"/>
              <a:gd name="connsiteX8" fmla="*/ 2500 w 10000"/>
              <a:gd name="connsiteY8" fmla="*/ 13377 h 13377"/>
              <a:gd name="connsiteX9" fmla="*/ 0 w 10000"/>
              <a:gd name="connsiteY9" fmla="*/ 12377 h 13377"/>
              <a:gd name="connsiteX10" fmla="*/ 0 w 10000"/>
              <a:gd name="connsiteY10" fmla="*/ 4377 h 13377"/>
              <a:gd name="connsiteX0" fmla="*/ 0 w 10000"/>
              <a:gd name="connsiteY0" fmla="*/ 4377 h 12508"/>
              <a:gd name="connsiteX1" fmla="*/ 2494 w 10000"/>
              <a:gd name="connsiteY1" fmla="*/ 0 h 12508"/>
              <a:gd name="connsiteX2" fmla="*/ 5000 w 10000"/>
              <a:gd name="connsiteY2" fmla="*/ 4377 h 12508"/>
              <a:gd name="connsiteX3" fmla="*/ 7500 w 10000"/>
              <a:gd name="connsiteY3" fmla="*/ 3377 h 12508"/>
              <a:gd name="connsiteX4" fmla="*/ 10000 w 10000"/>
              <a:gd name="connsiteY4" fmla="*/ 4377 h 12508"/>
              <a:gd name="connsiteX5" fmla="*/ 10000 w 10000"/>
              <a:gd name="connsiteY5" fmla="*/ 12377 h 12508"/>
              <a:gd name="connsiteX6" fmla="*/ 7500 w 10000"/>
              <a:gd name="connsiteY6" fmla="*/ 11377 h 12508"/>
              <a:gd name="connsiteX7" fmla="*/ 5000 w 10000"/>
              <a:gd name="connsiteY7" fmla="*/ 12377 h 12508"/>
              <a:gd name="connsiteX8" fmla="*/ 2438 w 10000"/>
              <a:gd name="connsiteY8" fmla="*/ 7830 h 12508"/>
              <a:gd name="connsiteX9" fmla="*/ 0 w 10000"/>
              <a:gd name="connsiteY9" fmla="*/ 12377 h 12508"/>
              <a:gd name="connsiteX10" fmla="*/ 0 w 10000"/>
              <a:gd name="connsiteY10" fmla="*/ 4377 h 12508"/>
              <a:gd name="connsiteX0" fmla="*/ 0 w 10000"/>
              <a:gd name="connsiteY0" fmla="*/ 4377 h 15857"/>
              <a:gd name="connsiteX1" fmla="*/ 2494 w 10000"/>
              <a:gd name="connsiteY1" fmla="*/ 0 h 15857"/>
              <a:gd name="connsiteX2" fmla="*/ 5000 w 10000"/>
              <a:gd name="connsiteY2" fmla="*/ 4377 h 15857"/>
              <a:gd name="connsiteX3" fmla="*/ 7500 w 10000"/>
              <a:gd name="connsiteY3" fmla="*/ 3377 h 15857"/>
              <a:gd name="connsiteX4" fmla="*/ 10000 w 10000"/>
              <a:gd name="connsiteY4" fmla="*/ 4377 h 15857"/>
              <a:gd name="connsiteX5" fmla="*/ 10000 w 10000"/>
              <a:gd name="connsiteY5" fmla="*/ 12377 h 15857"/>
              <a:gd name="connsiteX6" fmla="*/ 7500 w 10000"/>
              <a:gd name="connsiteY6" fmla="*/ 11377 h 15857"/>
              <a:gd name="connsiteX7" fmla="*/ 4975 w 10000"/>
              <a:gd name="connsiteY7" fmla="*/ 15804 h 15857"/>
              <a:gd name="connsiteX8" fmla="*/ 2438 w 10000"/>
              <a:gd name="connsiteY8" fmla="*/ 7830 h 15857"/>
              <a:gd name="connsiteX9" fmla="*/ 0 w 10000"/>
              <a:gd name="connsiteY9" fmla="*/ 12377 h 15857"/>
              <a:gd name="connsiteX10" fmla="*/ 0 w 10000"/>
              <a:gd name="connsiteY10" fmla="*/ 4377 h 15857"/>
              <a:gd name="connsiteX0" fmla="*/ 0 w 10000"/>
              <a:gd name="connsiteY0" fmla="*/ 4436 h 15916"/>
              <a:gd name="connsiteX1" fmla="*/ 2494 w 10000"/>
              <a:gd name="connsiteY1" fmla="*/ 59 h 15916"/>
              <a:gd name="connsiteX2" fmla="*/ 5026 w 10000"/>
              <a:gd name="connsiteY2" fmla="*/ 8587 h 15916"/>
              <a:gd name="connsiteX3" fmla="*/ 7500 w 10000"/>
              <a:gd name="connsiteY3" fmla="*/ 3436 h 15916"/>
              <a:gd name="connsiteX4" fmla="*/ 10000 w 10000"/>
              <a:gd name="connsiteY4" fmla="*/ 4436 h 15916"/>
              <a:gd name="connsiteX5" fmla="*/ 10000 w 10000"/>
              <a:gd name="connsiteY5" fmla="*/ 12436 h 15916"/>
              <a:gd name="connsiteX6" fmla="*/ 7500 w 10000"/>
              <a:gd name="connsiteY6" fmla="*/ 11436 h 15916"/>
              <a:gd name="connsiteX7" fmla="*/ 4975 w 10000"/>
              <a:gd name="connsiteY7" fmla="*/ 15863 h 15916"/>
              <a:gd name="connsiteX8" fmla="*/ 2438 w 10000"/>
              <a:gd name="connsiteY8" fmla="*/ 7889 h 15916"/>
              <a:gd name="connsiteX9" fmla="*/ 0 w 10000"/>
              <a:gd name="connsiteY9" fmla="*/ 12436 h 15916"/>
              <a:gd name="connsiteX10" fmla="*/ 0 w 10000"/>
              <a:gd name="connsiteY10" fmla="*/ 4436 h 15916"/>
              <a:gd name="connsiteX0" fmla="*/ 0 w 10000"/>
              <a:gd name="connsiteY0" fmla="*/ 4414 h 15894"/>
              <a:gd name="connsiteX1" fmla="*/ 2494 w 10000"/>
              <a:gd name="connsiteY1" fmla="*/ 37 h 15894"/>
              <a:gd name="connsiteX2" fmla="*/ 5011 w 10000"/>
              <a:gd name="connsiteY2" fmla="*/ 7590 h 15894"/>
              <a:gd name="connsiteX3" fmla="*/ 7500 w 10000"/>
              <a:gd name="connsiteY3" fmla="*/ 3414 h 15894"/>
              <a:gd name="connsiteX4" fmla="*/ 10000 w 10000"/>
              <a:gd name="connsiteY4" fmla="*/ 4414 h 15894"/>
              <a:gd name="connsiteX5" fmla="*/ 10000 w 10000"/>
              <a:gd name="connsiteY5" fmla="*/ 12414 h 15894"/>
              <a:gd name="connsiteX6" fmla="*/ 7500 w 10000"/>
              <a:gd name="connsiteY6" fmla="*/ 11414 h 15894"/>
              <a:gd name="connsiteX7" fmla="*/ 4975 w 10000"/>
              <a:gd name="connsiteY7" fmla="*/ 15841 h 15894"/>
              <a:gd name="connsiteX8" fmla="*/ 2438 w 10000"/>
              <a:gd name="connsiteY8" fmla="*/ 7867 h 15894"/>
              <a:gd name="connsiteX9" fmla="*/ 0 w 10000"/>
              <a:gd name="connsiteY9" fmla="*/ 12414 h 15894"/>
              <a:gd name="connsiteX10" fmla="*/ 0 w 10000"/>
              <a:gd name="connsiteY10" fmla="*/ 4414 h 15894"/>
              <a:gd name="connsiteX0" fmla="*/ 0 w 10000"/>
              <a:gd name="connsiteY0" fmla="*/ 4414 h 15852"/>
              <a:gd name="connsiteX1" fmla="*/ 2494 w 10000"/>
              <a:gd name="connsiteY1" fmla="*/ 37 h 15852"/>
              <a:gd name="connsiteX2" fmla="*/ 5011 w 10000"/>
              <a:gd name="connsiteY2" fmla="*/ 7590 h 15852"/>
              <a:gd name="connsiteX3" fmla="*/ 7500 w 10000"/>
              <a:gd name="connsiteY3" fmla="*/ 3414 h 15852"/>
              <a:gd name="connsiteX4" fmla="*/ 10000 w 10000"/>
              <a:gd name="connsiteY4" fmla="*/ 4414 h 15852"/>
              <a:gd name="connsiteX5" fmla="*/ 10000 w 10000"/>
              <a:gd name="connsiteY5" fmla="*/ 12414 h 15852"/>
              <a:gd name="connsiteX6" fmla="*/ 7471 w 10000"/>
              <a:gd name="connsiteY6" fmla="*/ 9682 h 15852"/>
              <a:gd name="connsiteX7" fmla="*/ 4975 w 10000"/>
              <a:gd name="connsiteY7" fmla="*/ 15841 h 15852"/>
              <a:gd name="connsiteX8" fmla="*/ 2438 w 10000"/>
              <a:gd name="connsiteY8" fmla="*/ 7867 h 15852"/>
              <a:gd name="connsiteX9" fmla="*/ 0 w 10000"/>
              <a:gd name="connsiteY9" fmla="*/ 12414 h 15852"/>
              <a:gd name="connsiteX10" fmla="*/ 0 w 10000"/>
              <a:gd name="connsiteY10" fmla="*/ 4414 h 15852"/>
              <a:gd name="connsiteX0" fmla="*/ 0 w 10000"/>
              <a:gd name="connsiteY0" fmla="*/ 4414 h 15852"/>
              <a:gd name="connsiteX1" fmla="*/ 2494 w 10000"/>
              <a:gd name="connsiteY1" fmla="*/ 37 h 15852"/>
              <a:gd name="connsiteX2" fmla="*/ 5011 w 10000"/>
              <a:gd name="connsiteY2" fmla="*/ 7590 h 15852"/>
              <a:gd name="connsiteX3" fmla="*/ 7528 w 10000"/>
              <a:gd name="connsiteY3" fmla="*/ 4927 h 15852"/>
              <a:gd name="connsiteX4" fmla="*/ 10000 w 10000"/>
              <a:gd name="connsiteY4" fmla="*/ 4414 h 15852"/>
              <a:gd name="connsiteX5" fmla="*/ 10000 w 10000"/>
              <a:gd name="connsiteY5" fmla="*/ 12414 h 15852"/>
              <a:gd name="connsiteX6" fmla="*/ 7471 w 10000"/>
              <a:gd name="connsiteY6" fmla="*/ 9682 h 15852"/>
              <a:gd name="connsiteX7" fmla="*/ 4975 w 10000"/>
              <a:gd name="connsiteY7" fmla="*/ 15841 h 15852"/>
              <a:gd name="connsiteX8" fmla="*/ 2438 w 10000"/>
              <a:gd name="connsiteY8" fmla="*/ 7867 h 15852"/>
              <a:gd name="connsiteX9" fmla="*/ 0 w 10000"/>
              <a:gd name="connsiteY9" fmla="*/ 12414 h 15852"/>
              <a:gd name="connsiteX10" fmla="*/ 0 w 10000"/>
              <a:gd name="connsiteY10" fmla="*/ 4414 h 15852"/>
              <a:gd name="connsiteX0" fmla="*/ 0 w 10033"/>
              <a:gd name="connsiteY0" fmla="*/ 4414 h 15852"/>
              <a:gd name="connsiteX1" fmla="*/ 2494 w 10033"/>
              <a:gd name="connsiteY1" fmla="*/ 37 h 15852"/>
              <a:gd name="connsiteX2" fmla="*/ 5011 w 10033"/>
              <a:gd name="connsiteY2" fmla="*/ 7590 h 15852"/>
              <a:gd name="connsiteX3" fmla="*/ 7528 w 10033"/>
              <a:gd name="connsiteY3" fmla="*/ 4927 h 15852"/>
              <a:gd name="connsiteX4" fmla="*/ 10033 w 10033"/>
              <a:gd name="connsiteY4" fmla="*/ 8230 h 15852"/>
              <a:gd name="connsiteX5" fmla="*/ 10000 w 10033"/>
              <a:gd name="connsiteY5" fmla="*/ 12414 h 15852"/>
              <a:gd name="connsiteX6" fmla="*/ 7471 w 10033"/>
              <a:gd name="connsiteY6" fmla="*/ 9682 h 15852"/>
              <a:gd name="connsiteX7" fmla="*/ 4975 w 10033"/>
              <a:gd name="connsiteY7" fmla="*/ 15841 h 15852"/>
              <a:gd name="connsiteX8" fmla="*/ 2438 w 10033"/>
              <a:gd name="connsiteY8" fmla="*/ 7867 h 15852"/>
              <a:gd name="connsiteX9" fmla="*/ 0 w 10033"/>
              <a:gd name="connsiteY9" fmla="*/ 12414 h 15852"/>
              <a:gd name="connsiteX10" fmla="*/ 0 w 10033"/>
              <a:gd name="connsiteY10" fmla="*/ 4414 h 15852"/>
              <a:gd name="connsiteX0" fmla="*/ 0 w 10047"/>
              <a:gd name="connsiteY0" fmla="*/ 4414 h 15853"/>
              <a:gd name="connsiteX1" fmla="*/ 2494 w 10047"/>
              <a:gd name="connsiteY1" fmla="*/ 37 h 15853"/>
              <a:gd name="connsiteX2" fmla="*/ 5011 w 10047"/>
              <a:gd name="connsiteY2" fmla="*/ 7590 h 15853"/>
              <a:gd name="connsiteX3" fmla="*/ 7528 w 10047"/>
              <a:gd name="connsiteY3" fmla="*/ 4927 h 15853"/>
              <a:gd name="connsiteX4" fmla="*/ 10033 w 10047"/>
              <a:gd name="connsiteY4" fmla="*/ 8230 h 15853"/>
              <a:gd name="connsiteX5" fmla="*/ 10045 w 10047"/>
              <a:gd name="connsiteY5" fmla="*/ 9189 h 15853"/>
              <a:gd name="connsiteX6" fmla="*/ 7471 w 10047"/>
              <a:gd name="connsiteY6" fmla="*/ 9682 h 15853"/>
              <a:gd name="connsiteX7" fmla="*/ 4975 w 10047"/>
              <a:gd name="connsiteY7" fmla="*/ 15841 h 15853"/>
              <a:gd name="connsiteX8" fmla="*/ 2438 w 10047"/>
              <a:gd name="connsiteY8" fmla="*/ 7867 h 15853"/>
              <a:gd name="connsiteX9" fmla="*/ 0 w 10047"/>
              <a:gd name="connsiteY9" fmla="*/ 12414 h 15853"/>
              <a:gd name="connsiteX10" fmla="*/ 0 w 10047"/>
              <a:gd name="connsiteY10" fmla="*/ 4414 h 15853"/>
              <a:gd name="connsiteX0" fmla="*/ 0 w 10165"/>
              <a:gd name="connsiteY0" fmla="*/ 4414 h 15853"/>
              <a:gd name="connsiteX1" fmla="*/ 2494 w 10165"/>
              <a:gd name="connsiteY1" fmla="*/ 37 h 15853"/>
              <a:gd name="connsiteX2" fmla="*/ 5011 w 10165"/>
              <a:gd name="connsiteY2" fmla="*/ 7590 h 15853"/>
              <a:gd name="connsiteX3" fmla="*/ 7528 w 10165"/>
              <a:gd name="connsiteY3" fmla="*/ 4927 h 15853"/>
              <a:gd name="connsiteX4" fmla="*/ 10165 w 10165"/>
              <a:gd name="connsiteY4" fmla="*/ 7345 h 15853"/>
              <a:gd name="connsiteX5" fmla="*/ 10045 w 10165"/>
              <a:gd name="connsiteY5" fmla="*/ 9189 h 15853"/>
              <a:gd name="connsiteX6" fmla="*/ 7471 w 10165"/>
              <a:gd name="connsiteY6" fmla="*/ 9682 h 15853"/>
              <a:gd name="connsiteX7" fmla="*/ 4975 w 10165"/>
              <a:gd name="connsiteY7" fmla="*/ 15841 h 15853"/>
              <a:gd name="connsiteX8" fmla="*/ 2438 w 10165"/>
              <a:gd name="connsiteY8" fmla="*/ 7867 h 15853"/>
              <a:gd name="connsiteX9" fmla="*/ 0 w 10165"/>
              <a:gd name="connsiteY9" fmla="*/ 12414 h 15853"/>
              <a:gd name="connsiteX10" fmla="*/ 0 w 10165"/>
              <a:gd name="connsiteY10" fmla="*/ 4414 h 15853"/>
              <a:gd name="connsiteX0" fmla="*/ 0 w 10641"/>
              <a:gd name="connsiteY0" fmla="*/ 4414 h 15853"/>
              <a:gd name="connsiteX1" fmla="*/ 2494 w 10641"/>
              <a:gd name="connsiteY1" fmla="*/ 37 h 15853"/>
              <a:gd name="connsiteX2" fmla="*/ 5011 w 10641"/>
              <a:gd name="connsiteY2" fmla="*/ 7590 h 15853"/>
              <a:gd name="connsiteX3" fmla="*/ 7528 w 10641"/>
              <a:gd name="connsiteY3" fmla="*/ 4927 h 15853"/>
              <a:gd name="connsiteX4" fmla="*/ 10165 w 10641"/>
              <a:gd name="connsiteY4" fmla="*/ 7345 h 15853"/>
              <a:gd name="connsiteX5" fmla="*/ 10641 w 10641"/>
              <a:gd name="connsiteY5" fmla="*/ 9820 h 15853"/>
              <a:gd name="connsiteX6" fmla="*/ 7471 w 10641"/>
              <a:gd name="connsiteY6" fmla="*/ 9682 h 15853"/>
              <a:gd name="connsiteX7" fmla="*/ 4975 w 10641"/>
              <a:gd name="connsiteY7" fmla="*/ 15841 h 15853"/>
              <a:gd name="connsiteX8" fmla="*/ 2438 w 10641"/>
              <a:gd name="connsiteY8" fmla="*/ 7867 h 15853"/>
              <a:gd name="connsiteX9" fmla="*/ 0 w 10641"/>
              <a:gd name="connsiteY9" fmla="*/ 12414 h 15853"/>
              <a:gd name="connsiteX10" fmla="*/ 0 w 10641"/>
              <a:gd name="connsiteY10" fmla="*/ 4414 h 15853"/>
              <a:gd name="connsiteX0" fmla="*/ 0 w 10645"/>
              <a:gd name="connsiteY0" fmla="*/ 4414 h 15853"/>
              <a:gd name="connsiteX1" fmla="*/ 2494 w 10645"/>
              <a:gd name="connsiteY1" fmla="*/ 37 h 15853"/>
              <a:gd name="connsiteX2" fmla="*/ 5011 w 10645"/>
              <a:gd name="connsiteY2" fmla="*/ 7590 h 15853"/>
              <a:gd name="connsiteX3" fmla="*/ 7528 w 10645"/>
              <a:gd name="connsiteY3" fmla="*/ 4927 h 15853"/>
              <a:gd name="connsiteX4" fmla="*/ 10645 w 10645"/>
              <a:gd name="connsiteY4" fmla="*/ 9568 h 15853"/>
              <a:gd name="connsiteX5" fmla="*/ 10641 w 10645"/>
              <a:gd name="connsiteY5" fmla="*/ 9820 h 15853"/>
              <a:gd name="connsiteX6" fmla="*/ 7471 w 10645"/>
              <a:gd name="connsiteY6" fmla="*/ 9682 h 15853"/>
              <a:gd name="connsiteX7" fmla="*/ 4975 w 10645"/>
              <a:gd name="connsiteY7" fmla="*/ 15841 h 15853"/>
              <a:gd name="connsiteX8" fmla="*/ 2438 w 10645"/>
              <a:gd name="connsiteY8" fmla="*/ 7867 h 15853"/>
              <a:gd name="connsiteX9" fmla="*/ 0 w 10645"/>
              <a:gd name="connsiteY9" fmla="*/ 12414 h 15853"/>
              <a:gd name="connsiteX10" fmla="*/ 0 w 10645"/>
              <a:gd name="connsiteY10" fmla="*/ 4414 h 15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645" h="15853">
                <a:moveTo>
                  <a:pt x="0" y="4414"/>
                </a:moveTo>
                <a:cubicBezTo>
                  <a:pt x="0" y="4966"/>
                  <a:pt x="1659" y="-492"/>
                  <a:pt x="2494" y="37"/>
                </a:cubicBezTo>
                <a:cubicBezTo>
                  <a:pt x="3329" y="566"/>
                  <a:pt x="4172" y="6775"/>
                  <a:pt x="5011" y="7590"/>
                </a:cubicBezTo>
                <a:cubicBezTo>
                  <a:pt x="5850" y="8405"/>
                  <a:pt x="6589" y="4597"/>
                  <a:pt x="7528" y="4927"/>
                </a:cubicBezTo>
                <a:cubicBezTo>
                  <a:pt x="8467" y="5257"/>
                  <a:pt x="10645" y="9016"/>
                  <a:pt x="10645" y="9568"/>
                </a:cubicBezTo>
                <a:cubicBezTo>
                  <a:pt x="10634" y="10963"/>
                  <a:pt x="10652" y="8425"/>
                  <a:pt x="10641" y="9820"/>
                </a:cubicBezTo>
                <a:cubicBezTo>
                  <a:pt x="10641" y="9268"/>
                  <a:pt x="8415" y="8678"/>
                  <a:pt x="7471" y="9682"/>
                </a:cubicBezTo>
                <a:cubicBezTo>
                  <a:pt x="6527" y="10686"/>
                  <a:pt x="5814" y="16143"/>
                  <a:pt x="4975" y="15841"/>
                </a:cubicBezTo>
                <a:cubicBezTo>
                  <a:pt x="4136" y="15539"/>
                  <a:pt x="3819" y="7867"/>
                  <a:pt x="2438" y="7867"/>
                </a:cubicBezTo>
                <a:cubicBezTo>
                  <a:pt x="1057" y="7867"/>
                  <a:pt x="0" y="12966"/>
                  <a:pt x="0" y="12414"/>
                </a:cubicBezTo>
                <a:lnTo>
                  <a:pt x="0" y="441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lIns="0" tIns="0" rIns="0" bIns="0" rtlCol="0" anchor="ctr"/>
          <a:lstStyle/>
          <a:p>
            <a:pPr algn="ctr" defTabSz="901667"/>
            <a:endParaRPr lang="es-SV">
              <a:solidFill>
                <a:srgbClr val="00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19606" y="1509390"/>
            <a:ext cx="3044882" cy="2520280"/>
          </a:xfrm>
          <a:prstGeom prst="rect">
            <a:avLst/>
          </a:prstGeom>
          <a:gradFill>
            <a:gsLst>
              <a:gs pos="94000">
                <a:schemeClr val="accent3">
                  <a:lumMod val="40000"/>
                  <a:lumOff val="60000"/>
                </a:schemeClr>
              </a:gs>
              <a:gs pos="49000">
                <a:schemeClr val="accent4">
                  <a:lumMod val="40000"/>
                  <a:lumOff val="6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我們打算改變世界</a:t>
            </a:r>
          </a:p>
          <a:p>
            <a:pPr algn="ctr"/>
            <a:r>
              <a:rPr lang="zh-TW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但是</a:t>
            </a:r>
          </a:p>
          <a:p>
            <a:pPr algn="ctr"/>
            <a:r>
              <a:rPr lang="zh-TW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不打算直接改變世界</a:t>
            </a:r>
          </a:p>
          <a:p>
            <a:pPr algn="ctr"/>
            <a:endParaRPr lang="zh-TW" altLang="en-US" sz="24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TW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最重要的是</a:t>
            </a:r>
          </a:p>
          <a:p>
            <a:pPr algn="ctr"/>
            <a:r>
              <a:rPr lang="zh-TW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先找到活</a:t>
            </a:r>
            <a:r>
              <a:rPr lang="zh-TW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下去</a:t>
            </a:r>
            <a:r>
              <a:rPr lang="zh-TW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zh-TW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方式</a:t>
            </a:r>
            <a:endParaRPr lang="zh-TW" altLang="en-US" sz="24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39014-E629-42E3-A58B-61A0F1C8CFFE}" type="slidenum">
              <a:rPr lang="en-US" altLang="zh-TW" smtClean="0">
                <a:solidFill>
                  <a:srgbClr val="1F1F1F"/>
                </a:solidFill>
              </a:rPr>
              <a:pPr/>
              <a:t>15</a:t>
            </a:fld>
            <a:endParaRPr lang="zh-TW" altLang="en-US">
              <a:solidFill>
                <a:srgbClr val="1F1F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70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900"/>
                            </p:stCondLst>
                            <p:childTnLst>
                              <p:par>
                                <p:cTn id="26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6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7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7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7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7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4" grpId="0" animBg="1"/>
      <p:bldP spid="105" grpId="0" animBg="1"/>
      <p:bldP spid="92" grpId="0" animBg="1"/>
      <p:bldP spid="94" grpId="0" animBg="1"/>
      <p:bldP spid="95" grpId="0" animBg="1"/>
      <p:bldP spid="100" grpId="0" animBg="1"/>
      <p:bldP spid="101" grpId="0" animBg="1"/>
      <p:bldP spid="102" grpId="0" animBg="1"/>
      <p:bldP spid="93" grpId="0" animBg="1"/>
      <p:bldP spid="107" grpId="0" animBg="1"/>
      <p:bldP spid="108" grpId="0" animBg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34 Rectángulo"/>
          <p:cNvSpPr/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52000">
                <a:schemeClr val="tx2">
                  <a:lumMod val="10000"/>
                  <a:lumOff val="90000"/>
                </a:schemeClr>
              </a:gs>
              <a:gs pos="4000">
                <a:schemeClr val="bg2">
                  <a:lumMod val="60000"/>
                  <a:lumOff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2700000" scaled="0"/>
            <a:tileRect/>
          </a:gradFill>
          <a:ln>
            <a:noFill/>
          </a:ln>
          <a:extLst/>
        </p:spPr>
        <p:txBody>
          <a:bodyPr lIns="0" tIns="0" rIns="0" bIns="0" rtlCol="0" anchor="ctr"/>
          <a:lstStyle/>
          <a:p>
            <a:pPr algn="ctr" defTabSz="868623"/>
            <a:endParaRPr lang="es-SV" sz="110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0" y="2715766"/>
            <a:ext cx="9144000" cy="0"/>
          </a:xfrm>
          <a:prstGeom prst="line">
            <a:avLst/>
          </a:prstGeom>
          <a:ln w="76200" cmpd="sng">
            <a:tailEnd type="triangle" w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1822613" y="204089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初期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4159252" y="204089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中期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6379634" y="204089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後期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1246493" y="2975332"/>
            <a:ext cx="22453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初期任務</a:t>
            </a:r>
            <a:endParaRPr kumimoji="1" lang="en-US" altLang="zh-TW" sz="20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飲料訂購與外送</a:t>
            </a:r>
            <a:endParaRPr kumimoji="1"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TW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關鍵活動</a:t>
            </a:r>
            <a:endParaRPr kumimoji="1" lang="en-US" altLang="zh-TW" sz="20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網站建置</a:t>
            </a:r>
            <a:endParaRPr kumimoji="1"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2.</a:t>
            </a:r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人力配送</a:t>
            </a:r>
            <a:endParaRPr kumimoji="1"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3.</a:t>
            </a:r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合作夥伴開發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3751654" y="2975524"/>
            <a:ext cx="2064524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中期任務</a:t>
            </a:r>
            <a:endParaRPr kumimoji="1" lang="en-US" altLang="zh-TW" sz="20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混合配送</a:t>
            </a:r>
            <a:endParaRPr kumimoji="1"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TW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關鍵活動</a:t>
            </a:r>
            <a:endParaRPr kumimoji="1" lang="en-US" altLang="zh-TW" sz="20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配送車開發</a:t>
            </a:r>
            <a:endParaRPr kumimoji="1"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2.</a:t>
            </a:r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機器與人力</a:t>
            </a:r>
            <a:endParaRPr kumimoji="1"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</a:t>
            </a:r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混合配送</a:t>
            </a:r>
            <a:endParaRPr kumimoji="1"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3.</a:t>
            </a:r>
            <a:r>
              <a:rPr kumimoji="1"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專利佈局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5920000" y="2946627"/>
            <a:ext cx="25722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後期任務</a:t>
            </a:r>
            <a:endParaRPr kumimoji="1" lang="en-US" altLang="zh-TW" sz="20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kumimoji="1"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全機器配送</a:t>
            </a:r>
            <a:endParaRPr kumimoji="1" lang="en-US" altLang="zh-TW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TW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關鍵活動</a:t>
            </a:r>
            <a:endParaRPr kumimoji="1" lang="en-US" altLang="zh-TW" sz="20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1.</a:t>
            </a:r>
            <a:r>
              <a:rPr kumimoji="1"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降低機器配送</a:t>
            </a:r>
            <a:endParaRPr kumimoji="1" lang="en-US" altLang="zh-TW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</a:t>
            </a:r>
            <a:r>
              <a:rPr kumimoji="1"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錯誤率</a:t>
            </a:r>
            <a:endParaRPr kumimoji="1" lang="en-US" altLang="zh-TW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2.</a:t>
            </a:r>
            <a:r>
              <a:rPr kumimoji="1"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全機器配送</a:t>
            </a:r>
            <a:endParaRPr kumimoji="1" lang="en-US" altLang="zh-TW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3.</a:t>
            </a:r>
            <a:r>
              <a:rPr kumimoji="1" lang="zh-TW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新市場開發</a:t>
            </a:r>
          </a:p>
        </p:txBody>
      </p:sp>
      <p:grpSp>
        <p:nvGrpSpPr>
          <p:cNvPr id="27" name="群組 26"/>
          <p:cNvGrpSpPr/>
          <p:nvPr/>
        </p:nvGrpSpPr>
        <p:grpSpPr>
          <a:xfrm>
            <a:off x="1344424" y="993140"/>
            <a:ext cx="1710431" cy="940257"/>
            <a:chOff x="95919" y="1622778"/>
            <a:chExt cx="2280574" cy="1253676"/>
          </a:xfrm>
        </p:grpSpPr>
        <p:pic>
          <p:nvPicPr>
            <p:cNvPr id="19" name="圖片 18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59004" t="4005" r="5518"/>
            <a:stretch/>
          </p:blipFill>
          <p:spPr>
            <a:xfrm>
              <a:off x="95919" y="1622778"/>
              <a:ext cx="722562" cy="966082"/>
            </a:xfrm>
            <a:prstGeom prst="rect">
              <a:avLst/>
            </a:prstGeom>
          </p:spPr>
        </p:pic>
        <p:pic>
          <p:nvPicPr>
            <p:cNvPr id="22" name="圖片 21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59004" t="4005" r="5518"/>
            <a:stretch/>
          </p:blipFill>
          <p:spPr>
            <a:xfrm>
              <a:off x="860814" y="1622778"/>
              <a:ext cx="722562" cy="966082"/>
            </a:xfrm>
            <a:prstGeom prst="rect">
              <a:avLst/>
            </a:prstGeom>
          </p:spPr>
        </p:pic>
        <p:pic>
          <p:nvPicPr>
            <p:cNvPr id="23" name="圖片 22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l="59004" t="4005" r="5518"/>
            <a:stretch/>
          </p:blipFill>
          <p:spPr>
            <a:xfrm>
              <a:off x="1625709" y="1622778"/>
              <a:ext cx="722562" cy="966082"/>
            </a:xfrm>
            <a:prstGeom prst="rect">
              <a:avLst/>
            </a:prstGeom>
          </p:spPr>
        </p:pic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38078" y="2011145"/>
              <a:ext cx="502387" cy="858782"/>
            </a:xfrm>
            <a:prstGeom prst="rect">
              <a:avLst/>
            </a:prstGeom>
          </p:spPr>
        </p:pic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23359" y="2011145"/>
              <a:ext cx="502387" cy="858782"/>
            </a:xfrm>
            <a:prstGeom prst="rect">
              <a:avLst/>
            </a:prstGeom>
          </p:spPr>
        </p:pic>
        <p:pic>
          <p:nvPicPr>
            <p:cNvPr id="26" name="圖片 25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74106" y="2017672"/>
              <a:ext cx="502387" cy="858782"/>
            </a:xfrm>
            <a:prstGeom prst="rect">
              <a:avLst/>
            </a:prstGeom>
          </p:spPr>
        </p:pic>
      </p:grpSp>
      <p:grpSp>
        <p:nvGrpSpPr>
          <p:cNvPr id="32" name="群組 31"/>
          <p:cNvGrpSpPr/>
          <p:nvPr/>
        </p:nvGrpSpPr>
        <p:grpSpPr>
          <a:xfrm>
            <a:off x="3633131" y="993140"/>
            <a:ext cx="1785453" cy="1047750"/>
            <a:chOff x="0" y="897163"/>
            <a:chExt cx="2380604" cy="1397000"/>
          </a:xfrm>
        </p:grpSpPr>
        <p:grpSp>
          <p:nvGrpSpPr>
            <p:cNvPr id="33" name="群組 32"/>
            <p:cNvGrpSpPr/>
            <p:nvPr/>
          </p:nvGrpSpPr>
          <p:grpSpPr>
            <a:xfrm>
              <a:off x="100030" y="897163"/>
              <a:ext cx="2280574" cy="1253676"/>
              <a:chOff x="95919" y="1622778"/>
              <a:chExt cx="2280574" cy="1253676"/>
            </a:xfrm>
          </p:grpSpPr>
          <p:pic>
            <p:nvPicPr>
              <p:cNvPr id="37" name="圖片 36"/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6F6F6"/>
                  </a:clrFrom>
                  <a:clrTo>
                    <a:srgbClr val="F6F6F6">
                      <a:alpha val="0"/>
                    </a:srgbClr>
                  </a:clrTo>
                </a:clrChange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 l="59004" t="4005" r="5518"/>
              <a:stretch/>
            </p:blipFill>
            <p:spPr>
              <a:xfrm>
                <a:off x="95919" y="1622778"/>
                <a:ext cx="722562" cy="966082"/>
              </a:xfrm>
              <a:prstGeom prst="rect">
                <a:avLst/>
              </a:prstGeom>
            </p:spPr>
          </p:pic>
          <p:pic>
            <p:nvPicPr>
              <p:cNvPr id="38" name="圖片 37"/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6F6F6"/>
                  </a:clrFrom>
                  <a:clrTo>
                    <a:srgbClr val="F6F6F6">
                      <a:alpha val="0"/>
                    </a:srgbClr>
                  </a:clrTo>
                </a:clrChange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59004" t="4005" r="5518"/>
              <a:stretch/>
            </p:blipFill>
            <p:spPr>
              <a:xfrm>
                <a:off x="860814" y="1622778"/>
                <a:ext cx="722562" cy="966082"/>
              </a:xfrm>
              <a:prstGeom prst="rect">
                <a:avLst/>
              </a:prstGeom>
            </p:spPr>
          </p:pic>
          <p:pic>
            <p:nvPicPr>
              <p:cNvPr id="39" name="圖片 38"/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6F6F6"/>
                  </a:clrFrom>
                  <a:clrTo>
                    <a:srgbClr val="F6F6F6">
                      <a:alpha val="0"/>
                    </a:srgbClr>
                  </a:clrTo>
                </a:clrChange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 l="59004" t="4005" r="5518"/>
              <a:stretch/>
            </p:blipFill>
            <p:spPr>
              <a:xfrm>
                <a:off x="1625709" y="1622778"/>
                <a:ext cx="722562" cy="966082"/>
              </a:xfrm>
              <a:prstGeom prst="rect">
                <a:avLst/>
              </a:prstGeom>
            </p:spPr>
          </p:pic>
          <p:pic>
            <p:nvPicPr>
              <p:cNvPr id="40" name="圖片 39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338078" y="2011145"/>
                <a:ext cx="502387" cy="858782"/>
              </a:xfrm>
              <a:prstGeom prst="rect">
                <a:avLst/>
              </a:prstGeom>
            </p:spPr>
          </p:pic>
          <p:pic>
            <p:nvPicPr>
              <p:cNvPr id="41" name="圖片 40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1123359" y="2011145"/>
                <a:ext cx="502387" cy="858782"/>
              </a:xfrm>
              <a:prstGeom prst="rect">
                <a:avLst/>
              </a:prstGeom>
            </p:spPr>
          </p:pic>
          <p:pic>
            <p:nvPicPr>
              <p:cNvPr id="42" name="圖片 41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1874106" y="2017672"/>
                <a:ext cx="502387" cy="858782"/>
              </a:xfrm>
              <a:prstGeom prst="rect">
                <a:avLst/>
              </a:prstGeom>
            </p:spPr>
          </p:pic>
        </p:grpSp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0" y="1863245"/>
              <a:ext cx="551629" cy="430918"/>
            </a:xfrm>
            <a:prstGeom prst="rect">
              <a:avLst/>
            </a:prstGeom>
          </p:spPr>
        </p:pic>
        <p:pic>
          <p:nvPicPr>
            <p:cNvPr id="35" name="圖片 34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783297" y="1863245"/>
              <a:ext cx="551629" cy="430918"/>
            </a:xfrm>
            <a:prstGeom prst="rect">
              <a:avLst/>
            </a:prstGeom>
          </p:spPr>
        </p:pic>
        <p:pic>
          <p:nvPicPr>
            <p:cNvPr id="36" name="圖片 35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551402" y="1863245"/>
              <a:ext cx="551629" cy="430918"/>
            </a:xfrm>
            <a:prstGeom prst="rect">
              <a:avLst/>
            </a:prstGeom>
          </p:spPr>
        </p:pic>
      </p:grpSp>
      <p:grpSp>
        <p:nvGrpSpPr>
          <p:cNvPr id="43" name="群組 42"/>
          <p:cNvGrpSpPr/>
          <p:nvPr/>
        </p:nvGrpSpPr>
        <p:grpSpPr>
          <a:xfrm>
            <a:off x="5853514" y="993140"/>
            <a:ext cx="1766694" cy="1047750"/>
            <a:chOff x="0" y="897163"/>
            <a:chExt cx="2355592" cy="1397000"/>
          </a:xfrm>
        </p:grpSpPr>
        <p:grpSp>
          <p:nvGrpSpPr>
            <p:cNvPr id="44" name="群組 43"/>
            <p:cNvGrpSpPr/>
            <p:nvPr/>
          </p:nvGrpSpPr>
          <p:grpSpPr>
            <a:xfrm>
              <a:off x="100030" y="897163"/>
              <a:ext cx="2252352" cy="966082"/>
              <a:chOff x="95919" y="1622778"/>
              <a:chExt cx="2252352" cy="966082"/>
            </a:xfrm>
          </p:grpSpPr>
          <p:pic>
            <p:nvPicPr>
              <p:cNvPr id="48" name="圖片 47"/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6F6F6"/>
                  </a:clrFrom>
                  <a:clrTo>
                    <a:srgbClr val="F6F6F6">
                      <a:alpha val="0"/>
                    </a:srgbClr>
                  </a:clrTo>
                </a:clrChange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 l="59004" t="4005" r="5518"/>
              <a:stretch/>
            </p:blipFill>
            <p:spPr>
              <a:xfrm>
                <a:off x="95919" y="1622778"/>
                <a:ext cx="722562" cy="966082"/>
              </a:xfrm>
              <a:prstGeom prst="rect">
                <a:avLst/>
              </a:prstGeom>
            </p:spPr>
          </p:pic>
          <p:pic>
            <p:nvPicPr>
              <p:cNvPr id="49" name="圖片 48"/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6F6F6"/>
                  </a:clrFrom>
                  <a:clrTo>
                    <a:srgbClr val="F6F6F6">
                      <a:alpha val="0"/>
                    </a:srgbClr>
                  </a:clrTo>
                </a:clrChange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59004" t="4005" r="5518"/>
              <a:stretch/>
            </p:blipFill>
            <p:spPr>
              <a:xfrm>
                <a:off x="860814" y="1622778"/>
                <a:ext cx="722562" cy="966082"/>
              </a:xfrm>
              <a:prstGeom prst="rect">
                <a:avLst/>
              </a:prstGeom>
            </p:spPr>
          </p:pic>
          <p:pic>
            <p:nvPicPr>
              <p:cNvPr id="50" name="圖片 49"/>
              <p:cNvPicPr>
                <a:picLocks noChangeAspect="1"/>
              </p:cNvPicPr>
              <p:nvPr/>
            </p:nvPicPr>
            <p:blipFill rotWithShape="1">
              <a:blip r:embed="rId2">
                <a:clrChange>
                  <a:clrFrom>
                    <a:srgbClr val="F6F6F6"/>
                  </a:clrFrom>
                  <a:clrTo>
                    <a:srgbClr val="F6F6F6">
                      <a:alpha val="0"/>
                    </a:srgbClr>
                  </a:clrTo>
                </a:clrChange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rcRect l="59004" t="4005" r="5518"/>
              <a:stretch/>
            </p:blipFill>
            <p:spPr>
              <a:xfrm>
                <a:off x="1625709" y="1622778"/>
                <a:ext cx="722562" cy="966082"/>
              </a:xfrm>
              <a:prstGeom prst="rect">
                <a:avLst/>
              </a:prstGeom>
            </p:spPr>
          </p:pic>
        </p:grpSp>
        <p:pic>
          <p:nvPicPr>
            <p:cNvPr id="45" name="圖片 44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0" y="1682272"/>
              <a:ext cx="783297" cy="611891"/>
            </a:xfrm>
            <a:prstGeom prst="rect">
              <a:avLst/>
            </a:prstGeom>
          </p:spPr>
        </p:pic>
        <p:pic>
          <p:nvPicPr>
            <p:cNvPr id="46" name="圖片 45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783297" y="1665951"/>
              <a:ext cx="804190" cy="628212"/>
            </a:xfrm>
            <a:prstGeom prst="rect">
              <a:avLst/>
            </a:prstGeom>
          </p:spPr>
        </p:pic>
        <p:pic>
          <p:nvPicPr>
            <p:cNvPr id="47" name="圖片 46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551402" y="1665951"/>
              <a:ext cx="804190" cy="628212"/>
            </a:xfrm>
            <a:prstGeom prst="rect">
              <a:avLst/>
            </a:prstGeom>
          </p:spPr>
        </p:pic>
      </p:grpSp>
      <p:pic>
        <p:nvPicPr>
          <p:cNvPr id="54" name="圖片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6665" y="1933397"/>
            <a:ext cx="748463" cy="471204"/>
          </a:xfrm>
          <a:prstGeom prst="rect">
            <a:avLst/>
          </a:prstGeom>
        </p:spPr>
      </p:pic>
      <p:pic>
        <p:nvPicPr>
          <p:cNvPr id="55" name="圖片 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7775" y="1928502"/>
            <a:ext cx="748463" cy="471204"/>
          </a:xfrm>
          <a:prstGeom prst="rect">
            <a:avLst/>
          </a:prstGeom>
        </p:spPr>
      </p:pic>
      <p:pic>
        <p:nvPicPr>
          <p:cNvPr id="56" name="圖片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0130" y="1928502"/>
            <a:ext cx="748463" cy="471204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171449" y="234450"/>
            <a:ext cx="8725445" cy="49795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914400" latinLnBrk="1">
              <a:lnSpc>
                <a:spcPct val="120000"/>
              </a:lnSpc>
            </a:pPr>
            <a:r>
              <a:rPr lang="zh-TW" altLang="en-US" sz="2400" b="1" dirty="0">
                <a:solidFill>
                  <a:srgbClr val="272727"/>
                </a:solidFill>
                <a:latin typeface="Microsoft YaHei" charset="-122"/>
                <a:ea typeface="Microsoft YaHei" charset="-122"/>
                <a:cs typeface="Microsoft YaHei" charset="-122"/>
              </a:rPr>
              <a:t>發展規劃</a:t>
            </a:r>
            <a:endParaRPr lang="zh-CN" altLang="en-US" sz="2400" b="1" dirty="0">
              <a:solidFill>
                <a:srgbClr val="272727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橢圓 6"/>
          <p:cNvSpPr/>
          <p:nvPr/>
        </p:nvSpPr>
        <p:spPr>
          <a:xfrm>
            <a:off x="2024173" y="2566614"/>
            <a:ext cx="345013" cy="37487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/>
          <p:cNvSpPr/>
          <p:nvPr/>
        </p:nvSpPr>
        <p:spPr>
          <a:xfrm>
            <a:off x="4427465" y="2528327"/>
            <a:ext cx="345013" cy="37487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/>
          <p:cNvSpPr/>
          <p:nvPr/>
        </p:nvSpPr>
        <p:spPr>
          <a:xfrm>
            <a:off x="6666175" y="2532409"/>
            <a:ext cx="345013" cy="37487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5197-55B1-604F-80A4-CC6F4536E679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7028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500"/>
                            </p:stCondLst>
                            <p:childTnLst>
                              <p:par>
                                <p:cTn id="5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500"/>
                            </p:stCondLst>
                            <p:childTnLst>
                              <p:par>
                                <p:cTn id="6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1000"/>
                            </p:stCondLst>
                            <p:childTnLst>
                              <p:par>
                                <p:cTn id="7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16" grpId="0"/>
      <p:bldP spid="17" grpId="0"/>
      <p:bldP spid="18" grpId="0"/>
      <p:bldP spid="7" grpId="0" animBg="1"/>
      <p:bldP spid="53" grpId="0" animBg="1"/>
      <p:bldP spid="5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34 Rectángulo"/>
          <p:cNvSpPr/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52000">
                <a:schemeClr val="accent1">
                  <a:lumMod val="60000"/>
                  <a:lumOff val="40000"/>
                </a:schemeClr>
              </a:gs>
              <a:gs pos="4000">
                <a:schemeClr val="accent5">
                  <a:lumMod val="20000"/>
                  <a:lumOff val="80000"/>
                </a:schemeClr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  <a:tileRect/>
          </a:gradFill>
          <a:ln>
            <a:noFill/>
          </a:ln>
          <a:extLst/>
        </p:spPr>
        <p:txBody>
          <a:bodyPr lIns="0" tIns="0" rIns="0" bIns="0" rtlCol="0" anchor="ctr"/>
          <a:lstStyle/>
          <a:p>
            <a:pPr algn="ctr" defTabSz="868623"/>
            <a:endParaRPr lang="es-SV" sz="110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 rot="18900000">
            <a:off x="2930102" y="3258839"/>
            <a:ext cx="3317558" cy="3317558"/>
          </a:xfrm>
          <a:prstGeom prst="rect">
            <a:avLst/>
          </a:prstGeom>
          <a:noFill/>
          <a:ln w="63500" cmpd="sng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矩形 1"/>
          <p:cNvSpPr/>
          <p:nvPr/>
        </p:nvSpPr>
        <p:spPr>
          <a:xfrm rot="18900000">
            <a:off x="3662435" y="1983216"/>
            <a:ext cx="1644968" cy="1644968"/>
          </a:xfrm>
          <a:prstGeom prst="rect">
            <a:avLst/>
          </a:prstGeom>
          <a:solidFill>
            <a:schemeClr val="bg1"/>
          </a:solidFill>
          <a:ln w="63500" cmpd="sng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3426348" y="332620"/>
            <a:ext cx="1563529" cy="1563529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4449604" y="4416743"/>
            <a:ext cx="243840" cy="243840"/>
            <a:chOff x="10862" y="531"/>
            <a:chExt cx="864" cy="864"/>
          </a:xfrm>
        </p:grpSpPr>
        <p:sp>
          <p:nvSpPr>
            <p:cNvPr id="12" name="矩形 11"/>
            <p:cNvSpPr/>
            <p:nvPr/>
          </p:nvSpPr>
          <p:spPr>
            <a:xfrm>
              <a:off x="10862" y="903"/>
              <a:ext cx="864" cy="123"/>
            </a:xfrm>
            <a:prstGeom prst="rect">
              <a:avLst/>
            </a:prstGeom>
            <a:solidFill>
              <a:schemeClr val="accent6"/>
            </a:solidFill>
            <a:ln w="28575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3" name="矩形 12"/>
            <p:cNvSpPr/>
            <p:nvPr/>
          </p:nvSpPr>
          <p:spPr>
            <a:xfrm rot="5400000">
              <a:off x="10862" y="902"/>
              <a:ext cx="864" cy="123"/>
            </a:xfrm>
            <a:prstGeom prst="rect">
              <a:avLst/>
            </a:prstGeom>
            <a:solidFill>
              <a:schemeClr val="accent6"/>
            </a:solidFill>
            <a:ln w="28575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6849966" y="2025852"/>
            <a:ext cx="1947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消費者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295649" y="2325849"/>
            <a:ext cx="2449830" cy="1116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公司行號</a:t>
            </a:r>
          </a:p>
          <a:p>
            <a:pPr>
              <a:lnSpc>
                <a:spcPct val="200000"/>
              </a:lnSpc>
            </a:pPr>
            <a:r>
              <a:rPr lang="zh-TW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團訂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080681" y="4354137"/>
            <a:ext cx="1203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代訂飲料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663311" y="4340009"/>
            <a:ext cx="1786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配送服務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95754" y="2241296"/>
            <a:ext cx="194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lnSpc>
                <a:spcPct val="100000"/>
              </a:lnSpc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供應商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-673065" y="2592006"/>
            <a:ext cx="2449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lnSpc>
                <a:spcPct val="200000"/>
              </a:lnSpc>
            </a:pPr>
            <a:r>
              <a:rPr lang="zh-CN" altLang="en-US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飲料店</a:t>
            </a:r>
          </a:p>
        </p:txBody>
      </p:sp>
      <p:sp>
        <p:nvSpPr>
          <p:cNvPr id="22" name="矩形 21"/>
          <p:cNvSpPr/>
          <p:nvPr/>
        </p:nvSpPr>
        <p:spPr>
          <a:xfrm>
            <a:off x="171449" y="234450"/>
            <a:ext cx="8725445" cy="49795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914400" latinLnBrk="1">
              <a:lnSpc>
                <a:spcPct val="120000"/>
              </a:lnSpc>
            </a:pPr>
            <a:r>
              <a:rPr lang="zh-TW" altLang="en-US" sz="2400" b="1" dirty="0">
                <a:solidFill>
                  <a:srgbClr val="272727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平台效應</a:t>
            </a:r>
            <a:endParaRPr lang="zh-CN" altLang="en-US" sz="2400" b="1" dirty="0">
              <a:solidFill>
                <a:srgbClr val="272727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5" name="文本框 16"/>
          <p:cNvSpPr txBox="1"/>
          <p:nvPr/>
        </p:nvSpPr>
        <p:spPr>
          <a:xfrm>
            <a:off x="3591576" y="2453507"/>
            <a:ext cx="1786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平台服務</a:t>
            </a:r>
            <a:endParaRPr lang="en-US" altLang="zh-TW" sz="2400" b="1" dirty="0">
              <a:solidFill>
                <a:schemeClr val="accent6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向右箭號圖說文字 25"/>
          <p:cNvSpPr>
            <a:spLocks noChangeAspect="1"/>
          </p:cNvSpPr>
          <p:nvPr/>
        </p:nvSpPr>
        <p:spPr>
          <a:xfrm>
            <a:off x="655086" y="1962817"/>
            <a:ext cx="2386973" cy="1800000"/>
          </a:xfrm>
          <a:prstGeom prst="rightArrowCallout">
            <a:avLst>
              <a:gd name="adj1" fmla="val 25000"/>
              <a:gd name="adj2" fmla="val 24626"/>
              <a:gd name="adj3" fmla="val 32471"/>
              <a:gd name="adj4" fmla="val 64977"/>
            </a:avLst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27" name="向左箭號圖說文字 26"/>
          <p:cNvSpPr>
            <a:spLocks noChangeAspect="1"/>
          </p:cNvSpPr>
          <p:nvPr/>
        </p:nvSpPr>
        <p:spPr>
          <a:xfrm>
            <a:off x="5783851" y="1905392"/>
            <a:ext cx="2905387" cy="1800000"/>
          </a:xfrm>
          <a:prstGeom prst="leftArrowCallout">
            <a:avLst>
              <a:gd name="adj1" fmla="val 20518"/>
              <a:gd name="adj2" fmla="val 25000"/>
              <a:gd name="adj3" fmla="val 25000"/>
              <a:gd name="adj4" fmla="val 64977"/>
            </a:avLst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5197-55B1-604F-80A4-CC6F4536E679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227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20" grpId="0"/>
      <p:bldP spid="25" grpId="0"/>
      <p:bldP spid="25" grpId="1"/>
      <p:bldP spid="26" grpId="0" animBg="1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2 Rectángulo"/>
          <p:cNvSpPr/>
          <p:nvPr/>
        </p:nvSpPr>
        <p:spPr bwMode="auto">
          <a:xfrm>
            <a:off x="96" y="94"/>
            <a:ext cx="9143904" cy="5143501"/>
          </a:xfrm>
          <a:prstGeom prst="rect">
            <a:avLst/>
          </a:prstGeom>
          <a:gradFill>
            <a:gsLst>
              <a:gs pos="94000">
                <a:schemeClr val="accent1">
                  <a:lumMod val="40000"/>
                  <a:lumOff val="60000"/>
                </a:schemeClr>
              </a:gs>
              <a:gs pos="49000">
                <a:schemeClr val="accent6">
                  <a:lumMod val="75000"/>
                  <a:alpha val="27000"/>
                </a:schemeClr>
              </a:gs>
              <a:gs pos="0">
                <a:schemeClr val="bg1"/>
              </a:gs>
            </a:gsLst>
            <a:lin ang="2700000" scaled="0"/>
          </a:gradFill>
          <a:ln>
            <a:noFill/>
          </a:ln>
          <a:extLst/>
        </p:spPr>
        <p:txBody>
          <a:bodyPr lIns="0" tIns="0" rIns="0" bIns="0" rtlCol="0" anchor="ctr"/>
          <a:lstStyle/>
          <a:p>
            <a:pPr algn="ctr" defTabSz="887708"/>
            <a:endParaRPr lang="es-SV">
              <a:solidFill>
                <a:srgbClr val="000000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71449" y="234450"/>
            <a:ext cx="8725445" cy="49795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914400" latinLnBrk="1">
              <a:lnSpc>
                <a:spcPct val="120000"/>
              </a:lnSpc>
            </a:pPr>
            <a:r>
              <a:rPr lang="zh-TW" altLang="en-US" sz="2400" b="1" dirty="0">
                <a:solidFill>
                  <a:srgbClr val="272727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五力分析</a:t>
            </a:r>
            <a:r>
              <a:rPr lang="en-US" altLang="zh-TW" sz="2400" b="1" dirty="0">
                <a:solidFill>
                  <a:srgbClr val="272727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TW" altLang="en-US" sz="2400" b="1" dirty="0">
                <a:solidFill>
                  <a:srgbClr val="272727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初期</a:t>
            </a:r>
            <a:r>
              <a:rPr lang="en-US" altLang="zh-TW" sz="2400" b="1" dirty="0">
                <a:solidFill>
                  <a:srgbClr val="272727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endParaRPr lang="zh-CN" altLang="en-US" sz="2400" b="1" dirty="0">
              <a:solidFill>
                <a:srgbClr val="272727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向右箭號圖說文字 15"/>
          <p:cNvSpPr>
            <a:spLocks noChangeAspect="1"/>
          </p:cNvSpPr>
          <p:nvPr/>
        </p:nvSpPr>
        <p:spPr>
          <a:xfrm>
            <a:off x="171449" y="1164780"/>
            <a:ext cx="3141913" cy="1800000"/>
          </a:xfrm>
          <a:prstGeom prst="rightArrowCallout">
            <a:avLst/>
          </a:prstGeom>
          <a:noFill/>
          <a:ln w="57150" cmpd="sng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17" name="向左箭號圖說文字 16"/>
          <p:cNvSpPr>
            <a:spLocks noChangeAspect="1"/>
          </p:cNvSpPr>
          <p:nvPr/>
        </p:nvSpPr>
        <p:spPr>
          <a:xfrm>
            <a:off x="5767946" y="1136558"/>
            <a:ext cx="2692485" cy="1901662"/>
          </a:xfrm>
          <a:prstGeom prst="leftArrowCallout">
            <a:avLst/>
          </a:prstGeom>
          <a:noFill/>
          <a:ln w="57150" cmpd="sng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18" name="向上箭號圖說文字 17"/>
          <p:cNvSpPr>
            <a:spLocks noChangeAspect="1"/>
          </p:cNvSpPr>
          <p:nvPr/>
        </p:nvSpPr>
        <p:spPr>
          <a:xfrm>
            <a:off x="3640654" y="3025544"/>
            <a:ext cx="1800000" cy="1994478"/>
          </a:xfrm>
          <a:prstGeom prst="upArrowCallout">
            <a:avLst/>
          </a:prstGeom>
          <a:noFill/>
          <a:ln w="57150" cmpd="sng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19" name="矩形 18"/>
          <p:cNvSpPr>
            <a:spLocks noChangeAspect="1"/>
          </p:cNvSpPr>
          <p:nvPr/>
        </p:nvSpPr>
        <p:spPr>
          <a:xfrm>
            <a:off x="3357180" y="1743650"/>
            <a:ext cx="2366948" cy="1221130"/>
          </a:xfrm>
          <a:prstGeom prst="rect">
            <a:avLst/>
          </a:prstGeom>
          <a:noFill/>
          <a:ln w="57150" cmpd="sng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257362" y="1178885"/>
            <a:ext cx="186743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供應商</a:t>
            </a:r>
            <a:endParaRPr kumimoji="1" lang="en-US" altLang="zh-TW" sz="2000" b="1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TW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COCO</a:t>
            </a:r>
          </a:p>
          <a:p>
            <a:r>
              <a:rPr kumimoji="1" lang="zh-TW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五十嵐</a:t>
            </a:r>
            <a:endParaRPr kumimoji="1"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TW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迷客夏</a:t>
            </a:r>
            <a:endParaRPr kumimoji="1" lang="en-US" altLang="zh-TW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TW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逃花園</a:t>
            </a:r>
            <a:endParaRPr kumimoji="1" lang="en-US" altLang="zh-TW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TW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一芳水果茶</a:t>
            </a:r>
            <a:endParaRPr kumimoji="1"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6782178" y="1131261"/>
            <a:ext cx="1452642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消費者</a:t>
            </a:r>
            <a:endParaRPr kumimoji="1" lang="en-US" altLang="zh-TW" sz="2000" b="1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TW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南港軟園</a:t>
            </a:r>
            <a:endParaRPr kumimoji="1" lang="en-US" altLang="zh-TW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TW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員工團訂</a:t>
            </a:r>
            <a:r>
              <a:rPr kumimoji="1" lang="en-US" altLang="zh-TW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/>
            </a:r>
            <a:br>
              <a:rPr kumimoji="1" lang="en-US" altLang="zh-TW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kumimoji="1" lang="en-US" altLang="zh-TW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AND</a:t>
            </a:r>
          </a:p>
          <a:p>
            <a:r>
              <a:rPr kumimoji="1" lang="zh-TW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主管犒賞</a:t>
            </a:r>
            <a:endParaRPr kumimoji="1"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323669" y="1917105"/>
            <a:ext cx="23423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20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現有競爭者</a:t>
            </a:r>
            <a:endParaRPr kumimoji="1" lang="en-US" altLang="zh-TW" sz="2000" b="1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dist"/>
            <a:r>
              <a:rPr lang="en-US" altLang="zh-TW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TW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ChuMe</a:t>
            </a:r>
            <a:r>
              <a:rPr lang="zh-TW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啾咪訂飲料</a:t>
            </a:r>
            <a:endParaRPr kumimoji="1" lang="en-US" altLang="zh-TW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dist"/>
            <a:r>
              <a:rPr lang="zh-TW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飲料</a:t>
            </a:r>
            <a:r>
              <a:rPr lang="en-US" altLang="zh-TW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449</a:t>
            </a:r>
            <a:r>
              <a:rPr lang="zh-TW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速速叫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3797992" y="3727360"/>
            <a:ext cx="1526380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20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替代品</a:t>
            </a:r>
            <a:endParaRPr kumimoji="1" lang="en-US" altLang="zh-TW" sz="2000" b="1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dist"/>
            <a:r>
              <a:rPr lang="en-US" altLang="zh-TW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TW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Honestbee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dist"/>
            <a:r>
              <a:rPr lang="en-US" altLang="zh-TW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Uber Eats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dist"/>
            <a:r>
              <a:rPr lang="zh-TW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有無快送</a:t>
            </a:r>
            <a:endParaRPr lang="en-US" altLang="zh-TW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8" name="圖片 27" descr="螢幕快照 2019-01-02 下午6.54.34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9" y="3028360"/>
            <a:ext cx="2354414" cy="2003663"/>
          </a:xfrm>
          <a:prstGeom prst="rect">
            <a:avLst/>
          </a:prstGeom>
        </p:spPr>
      </p:pic>
      <p:pic>
        <p:nvPicPr>
          <p:cNvPr id="29" name="圖片 28" descr="螢幕快照 2019-01-02 下午7.08.12.png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3130731"/>
            <a:ext cx="3024336" cy="1901292"/>
          </a:xfrm>
          <a:prstGeom prst="rect">
            <a:avLst/>
          </a:prstGeom>
        </p:spPr>
      </p:pic>
      <p:sp>
        <p:nvSpPr>
          <p:cNvPr id="30" name="向下箭號圖說文字 29"/>
          <p:cNvSpPr>
            <a:spLocks noChangeAspect="1"/>
          </p:cNvSpPr>
          <p:nvPr/>
        </p:nvSpPr>
        <p:spPr>
          <a:xfrm>
            <a:off x="3334650" y="234450"/>
            <a:ext cx="2271625" cy="1449866"/>
          </a:xfrm>
          <a:prstGeom prst="downArrowCallout">
            <a:avLst/>
          </a:prstGeom>
          <a:noFill/>
          <a:ln w="57150" cmpd="sng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31" name="文字方塊 30"/>
          <p:cNvSpPr txBox="1"/>
          <p:nvPr/>
        </p:nvSpPr>
        <p:spPr>
          <a:xfrm>
            <a:off x="3788785" y="208931"/>
            <a:ext cx="13388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20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新進入者</a:t>
            </a:r>
            <a:endParaRPr kumimoji="1" lang="en-US" altLang="zh-TW" sz="2000" b="1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TW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大學城宿舍</a:t>
            </a:r>
            <a:endParaRPr kumimoji="1" lang="en-US" altLang="zh-TW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TW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代訂服務</a:t>
            </a:r>
            <a:endParaRPr kumimoji="1" lang="en-US" altLang="zh-TW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5197-55B1-604F-80A4-CC6F4536E679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2113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0" grpId="0" animBg="1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Rectángulo"/>
          <p:cNvSpPr/>
          <p:nvPr/>
        </p:nvSpPr>
        <p:spPr bwMode="auto">
          <a:xfrm>
            <a:off x="-6947" y="-1"/>
            <a:ext cx="9143904" cy="5143501"/>
          </a:xfrm>
          <a:prstGeom prst="rect">
            <a:avLst/>
          </a:prstGeom>
          <a:gradFill>
            <a:gsLst>
              <a:gs pos="94000">
                <a:schemeClr val="accent6">
                  <a:lumMod val="25000"/>
                  <a:lumOff val="75000"/>
                </a:schemeClr>
              </a:gs>
              <a:gs pos="49000">
                <a:schemeClr val="bg1">
                  <a:lumMod val="65000"/>
                </a:schemeClr>
              </a:gs>
              <a:gs pos="0">
                <a:schemeClr val="bg1"/>
              </a:gs>
            </a:gsLst>
            <a:lin ang="2700000" scaled="0"/>
          </a:gradFill>
          <a:ln>
            <a:noFill/>
          </a:ln>
          <a:extLst/>
        </p:spPr>
        <p:txBody>
          <a:bodyPr lIns="0" tIns="0" rIns="0" bIns="0" rtlCol="0" anchor="ctr"/>
          <a:lstStyle/>
          <a:p>
            <a:pPr algn="ctr" defTabSz="887708"/>
            <a:endParaRPr lang="es-SV" dirty="0">
              <a:solidFill>
                <a:srgbClr val="000000"/>
              </a:solidFill>
            </a:endParaRPr>
          </a:p>
        </p:txBody>
      </p:sp>
      <p:pic>
        <p:nvPicPr>
          <p:cNvPr id="4" name="圖片 3" descr="螢幕快照 2019-01-02 下午7.08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38" y="423332"/>
            <a:ext cx="6834860" cy="4296833"/>
          </a:xfrm>
          <a:prstGeom prst="rect">
            <a:avLst/>
          </a:prstGeom>
        </p:spPr>
      </p:pic>
      <p:sp>
        <p:nvSpPr>
          <p:cNvPr id="5" name="文字方塊 4">
            <a:hlinkClick r:id="rId3" action="ppaction://hlinksldjump"/>
          </p:cNvPr>
          <p:cNvSpPr txBox="1"/>
          <p:nvPr/>
        </p:nvSpPr>
        <p:spPr>
          <a:xfrm>
            <a:off x="6985310" y="4846250"/>
            <a:ext cx="10502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350" dirty="0"/>
              <a:t>回五力分析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5197-55B1-604F-80A4-CC6F4536E679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624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t="-1" r="104" b="11324"/>
          <a:stretch>
            <a:fillRect/>
          </a:stretch>
        </p:blipFill>
        <p:spPr>
          <a:xfrm>
            <a:off x="2017" y="27162"/>
            <a:ext cx="9142175" cy="5116338"/>
          </a:xfrm>
          <a:prstGeom prst="rect">
            <a:avLst/>
          </a:prstGeom>
        </p:spPr>
      </p:pic>
      <p:sp>
        <p:nvSpPr>
          <p:cNvPr id="26" name="Forma libre 25"/>
          <p:cNvSpPr/>
          <p:nvPr/>
        </p:nvSpPr>
        <p:spPr>
          <a:xfrm rot="20143305">
            <a:off x="-1082238" y="-42228"/>
            <a:ext cx="10451266" cy="3325146"/>
          </a:xfrm>
          <a:custGeom>
            <a:avLst/>
            <a:gdLst>
              <a:gd name="connsiteX0" fmla="*/ 14631773 w 27871857"/>
              <a:gd name="connsiteY0" fmla="*/ 0 h 8868083"/>
              <a:gd name="connsiteX1" fmla="*/ 27871857 w 27871857"/>
              <a:gd name="connsiteY1" fmla="*/ 5972078 h 8868083"/>
              <a:gd name="connsiteX2" fmla="*/ 26565583 w 27871857"/>
              <a:gd name="connsiteY2" fmla="*/ 8868083 h 8868083"/>
              <a:gd name="connsiteX3" fmla="*/ 913824 w 27871857"/>
              <a:gd name="connsiteY3" fmla="*/ 8868083 h 8868083"/>
              <a:gd name="connsiteX4" fmla="*/ 0 w 27871857"/>
              <a:gd name="connsiteY4" fmla="*/ 8455893 h 8868083"/>
              <a:gd name="connsiteX5" fmla="*/ 3814118 w 27871857"/>
              <a:gd name="connsiteY5" fmla="*/ 0 h 886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71857" h="8868083">
                <a:moveTo>
                  <a:pt x="14631773" y="0"/>
                </a:moveTo>
                <a:lnTo>
                  <a:pt x="27871857" y="5972078"/>
                </a:lnTo>
                <a:lnTo>
                  <a:pt x="26565583" y="8868083"/>
                </a:lnTo>
                <a:lnTo>
                  <a:pt x="913824" y="8868083"/>
                </a:lnTo>
                <a:lnTo>
                  <a:pt x="0" y="8455893"/>
                </a:lnTo>
                <a:lnTo>
                  <a:pt x="3814118" y="0"/>
                </a:lnTo>
                <a:close/>
              </a:path>
            </a:pathLst>
          </a:custGeom>
          <a:gradFill>
            <a:gsLst>
              <a:gs pos="4000">
                <a:srgbClr val="7030A0">
                  <a:alpha val="49000"/>
                </a:srgbClr>
              </a:gs>
              <a:gs pos="100000">
                <a:schemeClr val="accent5">
                  <a:alpha val="41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898" tIns="16481" rIns="32898" bIns="16481" rtlCol="0" anchor="ctr"/>
          <a:lstStyle/>
          <a:p>
            <a:pPr algn="ctr" defTabSz="868116"/>
            <a:endParaRPr lang="es-SV">
              <a:solidFill>
                <a:srgbClr val="FFFFFF"/>
              </a:solidFill>
            </a:endParaRPr>
          </a:p>
        </p:txBody>
      </p:sp>
      <p:sp>
        <p:nvSpPr>
          <p:cNvPr id="27" name="Forma libre 26"/>
          <p:cNvSpPr/>
          <p:nvPr/>
        </p:nvSpPr>
        <p:spPr>
          <a:xfrm rot="1456695" flipH="1">
            <a:off x="-941094" y="1545408"/>
            <a:ext cx="10451266" cy="3325147"/>
          </a:xfrm>
          <a:custGeom>
            <a:avLst/>
            <a:gdLst>
              <a:gd name="connsiteX0" fmla="*/ 27871858 w 27871858"/>
              <a:gd name="connsiteY0" fmla="*/ 1327660 h 8868085"/>
              <a:gd name="connsiteX1" fmla="*/ 24928440 w 27871858"/>
              <a:gd name="connsiteY1" fmla="*/ 1 h 8868085"/>
              <a:gd name="connsiteX2" fmla="*/ 1719206 w 27871858"/>
              <a:gd name="connsiteY2" fmla="*/ 0 h 8868085"/>
              <a:gd name="connsiteX3" fmla="*/ 0 w 27871858"/>
              <a:gd name="connsiteY3" fmla="*/ 3811476 h 8868085"/>
              <a:gd name="connsiteX4" fmla="*/ 11210493 w 27871858"/>
              <a:gd name="connsiteY4" fmla="*/ 8868085 h 8868085"/>
              <a:gd name="connsiteX5" fmla="*/ 24470670 w 27871858"/>
              <a:gd name="connsiteY5" fmla="*/ 8868085 h 8868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871858" h="8868085">
                <a:moveTo>
                  <a:pt x="27871858" y="1327660"/>
                </a:moveTo>
                <a:lnTo>
                  <a:pt x="24928440" y="1"/>
                </a:lnTo>
                <a:lnTo>
                  <a:pt x="1719206" y="0"/>
                </a:lnTo>
                <a:lnTo>
                  <a:pt x="0" y="3811476"/>
                </a:lnTo>
                <a:lnTo>
                  <a:pt x="11210493" y="8868085"/>
                </a:lnTo>
                <a:lnTo>
                  <a:pt x="24470670" y="8868085"/>
                </a:lnTo>
                <a:close/>
              </a:path>
            </a:pathLst>
          </a:custGeom>
          <a:gradFill>
            <a:gsLst>
              <a:gs pos="4000">
                <a:srgbClr val="7030A0">
                  <a:alpha val="49000"/>
                </a:srgbClr>
              </a:gs>
              <a:gs pos="100000">
                <a:schemeClr val="accent5">
                  <a:alpha val="41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898" tIns="16481" rIns="32898" bIns="16481" rtlCol="0" anchor="ctr"/>
          <a:lstStyle/>
          <a:p>
            <a:pPr algn="ctr" defTabSz="868116"/>
            <a:endParaRPr lang="es-SV">
              <a:solidFill>
                <a:srgbClr val="FFFFFF"/>
              </a:solidFill>
            </a:endParaRPr>
          </a:p>
        </p:txBody>
      </p:sp>
      <p:sp>
        <p:nvSpPr>
          <p:cNvPr id="15" name="Elipse 14"/>
          <p:cNvSpPr>
            <a:spLocks noChangeAspect="1"/>
          </p:cNvSpPr>
          <p:nvPr/>
        </p:nvSpPr>
        <p:spPr>
          <a:xfrm>
            <a:off x="827585" y="926447"/>
            <a:ext cx="3080200" cy="2896426"/>
          </a:xfrm>
          <a:prstGeom prst="ellipse">
            <a:avLst/>
          </a:prstGeom>
          <a:noFill/>
          <a:ln w="139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898" tIns="16481" rIns="32898" bIns="16481" rtlCol="0" anchor="ctr"/>
          <a:lstStyle/>
          <a:p>
            <a:pPr algn="ctr" defTabSz="868116"/>
            <a:r>
              <a:rPr lang="es-MX" sz="4300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Open Sans Condensed" panose="020B0806030504020204" pitchFamily="34" charset="0"/>
              </a:rPr>
              <a:t>Content</a:t>
            </a:r>
            <a:endParaRPr lang="es-MX" sz="52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Open Sans Condensed" panose="020B0806030504020204" pitchFamily="34" charset="0"/>
            </a:endParaRPr>
          </a:p>
        </p:txBody>
      </p:sp>
      <p:cxnSp>
        <p:nvCxnSpPr>
          <p:cNvPr id="1024" name="Conector recto 1023"/>
          <p:cNvCxnSpPr/>
          <p:nvPr/>
        </p:nvCxnSpPr>
        <p:spPr>
          <a:xfrm>
            <a:off x="3907784" y="2374660"/>
            <a:ext cx="799222" cy="0"/>
          </a:xfrm>
          <a:prstGeom prst="line">
            <a:avLst/>
          </a:prstGeom>
          <a:noFill/>
          <a:ln w="139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28" name="Conector recto 1027"/>
          <p:cNvCxnSpPr/>
          <p:nvPr/>
        </p:nvCxnSpPr>
        <p:spPr>
          <a:xfrm>
            <a:off x="4680993" y="2374660"/>
            <a:ext cx="0" cy="1191707"/>
          </a:xfrm>
          <a:prstGeom prst="line">
            <a:avLst/>
          </a:prstGeom>
          <a:noFill/>
          <a:ln w="139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Elipse 37"/>
          <p:cNvSpPr>
            <a:spLocks noChangeAspect="1"/>
          </p:cNvSpPr>
          <p:nvPr/>
        </p:nvSpPr>
        <p:spPr>
          <a:xfrm>
            <a:off x="4422885" y="3566563"/>
            <a:ext cx="513039" cy="513013"/>
          </a:xfrm>
          <a:prstGeom prst="ellipse">
            <a:avLst/>
          </a:prstGeom>
          <a:noFill/>
          <a:ln w="139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898" tIns="16481" rIns="32898" bIns="16481" rtlCol="0" anchor="ctr"/>
          <a:lstStyle/>
          <a:p>
            <a:pPr algn="ctr" defTabSz="868116"/>
            <a:endParaRPr lang="es-SV" sz="500" dirty="0">
              <a:solidFill>
                <a:srgbClr val="FFFFFF"/>
              </a:solidFill>
            </a:endParaRPr>
          </a:p>
        </p:txBody>
      </p:sp>
      <p:sp>
        <p:nvSpPr>
          <p:cNvPr id="41" name="Textbox 1"/>
          <p:cNvSpPr/>
          <p:nvPr/>
        </p:nvSpPr>
        <p:spPr>
          <a:xfrm>
            <a:off x="5698580" y="3516020"/>
            <a:ext cx="2278230" cy="549424"/>
          </a:xfrm>
          <a:prstGeom prst="rect">
            <a:avLst/>
          </a:prstGeom>
        </p:spPr>
        <p:txBody>
          <a:bodyPr wrap="square" lIns="86846" tIns="43455" rIns="86846" bIns="43455">
            <a:spAutoFit/>
          </a:bodyPr>
          <a:lstStyle/>
          <a:p>
            <a:pPr defTabSz="868116">
              <a:lnSpc>
                <a:spcPct val="150000"/>
              </a:lnSpc>
            </a:pPr>
            <a:r>
              <a:rPr lang="zh-TW" altLang="en-US" sz="2000" b="1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現況說</a:t>
            </a:r>
            <a:r>
              <a:rPr lang="zh-TW" altLang="en-US" sz="2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明</a:t>
            </a:r>
            <a:endParaRPr lang="es-ES" sz="20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CuadroTexto 41"/>
          <p:cNvSpPr txBox="1"/>
          <p:nvPr/>
        </p:nvSpPr>
        <p:spPr>
          <a:xfrm>
            <a:off x="5145973" y="3597676"/>
            <a:ext cx="632441" cy="496232"/>
          </a:xfrm>
          <a:prstGeom prst="rect">
            <a:avLst/>
          </a:prstGeom>
          <a:noFill/>
        </p:spPr>
        <p:txBody>
          <a:bodyPr wrap="square" lIns="32898" tIns="16481" rIns="32898" bIns="16481" rtlCol="0">
            <a:spAutoFit/>
          </a:bodyPr>
          <a:lstStyle/>
          <a:p>
            <a:pPr defTabSz="868116"/>
            <a:r>
              <a:rPr lang="es-ES" sz="3000" dirty="0">
                <a:solidFill>
                  <a:srgbClr val="15A4C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Open Sans Extrabold" panose="020B0906030804020204" pitchFamily="34" charset="0"/>
              </a:rPr>
              <a:t>01</a:t>
            </a:r>
          </a:p>
        </p:txBody>
      </p:sp>
      <p:cxnSp>
        <p:nvCxnSpPr>
          <p:cNvPr id="45" name="Conector recto 44"/>
          <p:cNvCxnSpPr/>
          <p:nvPr/>
        </p:nvCxnSpPr>
        <p:spPr>
          <a:xfrm>
            <a:off x="4680993" y="4079380"/>
            <a:ext cx="0" cy="1064120"/>
          </a:xfrm>
          <a:prstGeom prst="line">
            <a:avLst/>
          </a:prstGeom>
          <a:noFill/>
          <a:ln w="139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17472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accel="46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accel="46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4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" presetID="45" presetClass="entr" presetSubtype="0" fill="hold" grpId="2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5">
                                                <p:bg/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5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5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10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29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10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4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27" grpId="0" animBg="1"/>
          <p:bldP spid="15" grpId="0" build="p" animBg="1"/>
          <p:bldP spid="15" grpId="2" build="p" animBg="1"/>
          <p:bldP spid="38" grpId="0" animBg="1"/>
          <p:bldP spid="41" grpId="0"/>
          <p:bldP spid="4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accel="46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accel="46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4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" presetID="45" presetClass="entr" presetSubtype="0" fill="hold" grpId="2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15">
                                                <p:bg/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5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5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10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29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10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4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 animBg="1"/>
          <p:bldP spid="27" grpId="0" animBg="1"/>
          <p:bldP spid="15" grpId="0" build="p" animBg="1"/>
          <p:bldP spid="15" grpId="2" build="p" animBg="1"/>
          <p:bldP spid="38" grpId="0" animBg="1"/>
          <p:bldP spid="41" grpId="0"/>
          <p:bldP spid="42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Rectángulo"/>
          <p:cNvSpPr/>
          <p:nvPr/>
        </p:nvSpPr>
        <p:spPr bwMode="auto">
          <a:xfrm>
            <a:off x="-6947" y="-1"/>
            <a:ext cx="9143904" cy="5143501"/>
          </a:xfrm>
          <a:prstGeom prst="rect">
            <a:avLst/>
          </a:prstGeom>
          <a:gradFill>
            <a:gsLst>
              <a:gs pos="94000">
                <a:schemeClr val="accent6">
                  <a:lumMod val="25000"/>
                  <a:lumOff val="75000"/>
                </a:schemeClr>
              </a:gs>
              <a:gs pos="49000">
                <a:schemeClr val="bg1">
                  <a:lumMod val="65000"/>
                </a:schemeClr>
              </a:gs>
              <a:gs pos="0">
                <a:schemeClr val="bg1"/>
              </a:gs>
            </a:gsLst>
            <a:lin ang="2700000" scaled="0"/>
          </a:gradFill>
          <a:ln>
            <a:noFill/>
          </a:ln>
          <a:extLst/>
        </p:spPr>
        <p:txBody>
          <a:bodyPr lIns="0" tIns="0" rIns="0" bIns="0" rtlCol="0" anchor="ctr"/>
          <a:lstStyle/>
          <a:p>
            <a:pPr algn="ctr" defTabSz="887708"/>
            <a:endParaRPr lang="es-SV" dirty="0">
              <a:solidFill>
                <a:srgbClr val="000000"/>
              </a:solidFill>
            </a:endParaRPr>
          </a:p>
        </p:txBody>
      </p:sp>
      <p:pic>
        <p:nvPicPr>
          <p:cNvPr id="4" name="圖片 3" descr="螢幕快照 2019-01-02 下午6.54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355" y="365347"/>
            <a:ext cx="5185290" cy="4412807"/>
          </a:xfrm>
          <a:prstGeom prst="rect">
            <a:avLst/>
          </a:prstGeom>
        </p:spPr>
      </p:pic>
      <p:sp>
        <p:nvSpPr>
          <p:cNvPr id="5" name="文字方塊 4">
            <a:hlinkClick r:id="rId3" action="ppaction://hlinksldjump"/>
          </p:cNvPr>
          <p:cNvSpPr txBox="1"/>
          <p:nvPr/>
        </p:nvSpPr>
        <p:spPr>
          <a:xfrm>
            <a:off x="6985310" y="4846250"/>
            <a:ext cx="10502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350" dirty="0"/>
              <a:t>回五力分析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5197-55B1-604F-80A4-CC6F4536E679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0021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2 Rectángulo"/>
          <p:cNvSpPr/>
          <p:nvPr/>
        </p:nvSpPr>
        <p:spPr bwMode="auto">
          <a:xfrm>
            <a:off x="-6947" y="-1"/>
            <a:ext cx="9143904" cy="5143501"/>
          </a:xfrm>
          <a:prstGeom prst="rect">
            <a:avLst/>
          </a:prstGeom>
          <a:gradFill>
            <a:gsLst>
              <a:gs pos="94000">
                <a:schemeClr val="bg2">
                  <a:lumMod val="40000"/>
                  <a:lumOff val="60000"/>
                </a:schemeClr>
              </a:gs>
              <a:gs pos="49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2700000" scaled="0"/>
          </a:gradFill>
          <a:ln>
            <a:noFill/>
          </a:ln>
          <a:extLst/>
        </p:spPr>
        <p:txBody>
          <a:bodyPr lIns="0" tIns="0" rIns="0" bIns="0" rtlCol="0" anchor="ctr"/>
          <a:lstStyle/>
          <a:p>
            <a:pPr algn="ctr" defTabSz="887708"/>
            <a:endParaRPr lang="es-SV" dirty="0">
              <a:solidFill>
                <a:srgbClr val="000000"/>
              </a:solidFill>
            </a:endParaRPr>
          </a:p>
        </p:txBody>
      </p:sp>
      <p:grpSp>
        <p:nvGrpSpPr>
          <p:cNvPr id="41" name="群組 40"/>
          <p:cNvGrpSpPr/>
          <p:nvPr/>
        </p:nvGrpSpPr>
        <p:grpSpPr>
          <a:xfrm>
            <a:off x="4548917" y="3018346"/>
            <a:ext cx="4127538" cy="1625122"/>
            <a:chOff x="4557935" y="3034409"/>
            <a:chExt cx="3860022" cy="1625122"/>
          </a:xfrm>
        </p:grpSpPr>
        <p:sp>
          <p:nvSpPr>
            <p:cNvPr id="6" name="Snip Single Corner Rectangle 4">
              <a:extLst>
                <a:ext uri="{FF2B5EF4-FFF2-40B4-BE49-F238E27FC236}">
                  <a16:creationId xmlns:a16="http://schemas.microsoft.com/office/drawing/2014/main" id="{1F7157FD-350B-40F5-A1CF-418F0C6350AD}"/>
                </a:ext>
              </a:extLst>
            </p:cNvPr>
            <p:cNvSpPr/>
            <p:nvPr/>
          </p:nvSpPr>
          <p:spPr>
            <a:xfrm flipH="1" flipV="1">
              <a:off x="4853957" y="3034409"/>
              <a:ext cx="3564000" cy="1431000"/>
            </a:xfrm>
            <a:prstGeom prst="snip1Rect">
              <a:avLst>
                <a:gd name="adj" fmla="val 50000"/>
              </a:avLst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1"/>
              <a:endParaRPr lang="ko-KR" altLang="en-US" sz="135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7FAB42A-1697-436D-8925-BB5E2160899F}"/>
                </a:ext>
              </a:extLst>
            </p:cNvPr>
            <p:cNvSpPr txBox="1"/>
            <p:nvPr/>
          </p:nvSpPr>
          <p:spPr>
            <a:xfrm>
              <a:off x="4557935" y="3874701"/>
              <a:ext cx="741261" cy="7848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400" latinLnBrk="1"/>
              <a:r>
                <a:rPr lang="en-US" altLang="ko-KR" sz="4500" b="1" dirty="0">
                  <a:solidFill>
                    <a:srgbClr val="C0504D"/>
                  </a:solidFill>
                  <a:cs typeface="Arial" pitchFamily="34" charset="0"/>
                </a:rPr>
                <a:t>T</a:t>
              </a:r>
              <a:endParaRPr lang="ko-KR" altLang="en-US" sz="4500" b="1" dirty="0">
                <a:solidFill>
                  <a:srgbClr val="C0504D"/>
                </a:solidFill>
                <a:cs typeface="Arial" pitchFamily="34" charset="0"/>
              </a:endParaRPr>
            </a:p>
          </p:txBody>
        </p:sp>
        <p:grpSp>
          <p:nvGrpSpPr>
            <p:cNvPr id="24" name="Group 74">
              <a:extLst>
                <a:ext uri="{FF2B5EF4-FFF2-40B4-BE49-F238E27FC236}">
                  <a16:creationId xmlns:a16="http://schemas.microsoft.com/office/drawing/2014/main" id="{434FB6D5-69E0-495C-9875-EAC5DB770E72}"/>
                </a:ext>
              </a:extLst>
            </p:cNvPr>
            <p:cNvGrpSpPr/>
            <p:nvPr/>
          </p:nvGrpSpPr>
          <p:grpSpPr>
            <a:xfrm>
              <a:off x="5930946" y="3146590"/>
              <a:ext cx="2308082" cy="1109089"/>
              <a:chOff x="314035" y="1583322"/>
              <a:chExt cx="2730078" cy="1493569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00C7B19-1FF4-4503-A0E9-485D4CA10359}"/>
                  </a:ext>
                </a:extLst>
              </p:cNvPr>
              <p:cNvSpPr txBox="1"/>
              <p:nvPr/>
            </p:nvSpPr>
            <p:spPr>
              <a:xfrm>
                <a:off x="314035" y="1957818"/>
                <a:ext cx="2605241" cy="1119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 latinLnBrk="1"/>
                <a:r>
                  <a:rPr lang="en-US" altLang="zh-TW" sz="1200" dirty="0" smtClean="0">
                    <a:solidFill>
                      <a:srgbClr val="000000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T1</a:t>
                </a:r>
                <a:r>
                  <a:rPr lang="zh-TW" altLang="en-US" sz="1200" dirty="0" smtClean="0">
                    <a:solidFill>
                      <a:srgbClr val="000000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科技</a:t>
                </a:r>
                <a:r>
                  <a:rPr lang="zh-TW" altLang="en-US" sz="1200" dirty="0">
                    <a:solidFill>
                      <a:srgbClr val="000000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人忠誠度</a:t>
                </a:r>
                <a:r>
                  <a:rPr lang="zh-TW" altLang="en-US" sz="1200" dirty="0" smtClean="0">
                    <a:solidFill>
                      <a:srgbClr val="000000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低</a:t>
                </a:r>
                <a:r>
                  <a:rPr lang="en-US" altLang="zh-TW" sz="1200" dirty="0" smtClean="0">
                    <a:solidFill>
                      <a:srgbClr val="000000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/>
                </a:r>
                <a:br>
                  <a:rPr lang="en-US" altLang="zh-TW" sz="1200" dirty="0" smtClean="0">
                    <a:solidFill>
                      <a:srgbClr val="000000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</a:br>
                <a:r>
                  <a:rPr lang="en-US" altLang="zh-TW" sz="1200" dirty="0" smtClean="0">
                    <a:solidFill>
                      <a:srgbClr val="000000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T2</a:t>
                </a:r>
                <a:r>
                  <a:rPr lang="zh-TW" altLang="en-US" sz="1200" dirty="0" smtClean="0">
                    <a:solidFill>
                      <a:srgbClr val="000000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商</a:t>
                </a:r>
                <a:r>
                  <a:rPr lang="zh-TW" altLang="en-US" sz="1200" dirty="0">
                    <a:solidFill>
                      <a:srgbClr val="000000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辦大樓</a:t>
                </a:r>
                <a:r>
                  <a:rPr lang="zh-TW" altLang="en-US" sz="1200" dirty="0" smtClean="0">
                    <a:solidFill>
                      <a:srgbClr val="000000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管制</a:t>
                </a:r>
                <a:r>
                  <a:rPr lang="en-US" altLang="zh-TW" sz="1200" dirty="0" smtClean="0">
                    <a:solidFill>
                      <a:srgbClr val="000000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,</a:t>
                </a:r>
                <a:r>
                  <a:rPr lang="zh-TW" altLang="en-US" sz="1200" dirty="0" smtClean="0">
                    <a:solidFill>
                      <a:srgbClr val="000000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不易</a:t>
                </a:r>
                <a:r>
                  <a:rPr lang="zh-TW" altLang="en-US" sz="1200" dirty="0">
                    <a:solidFill>
                      <a:srgbClr val="000000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陌生</a:t>
                </a:r>
                <a:r>
                  <a:rPr lang="zh-TW" altLang="en-US" sz="1200" dirty="0" smtClean="0">
                    <a:solidFill>
                      <a:srgbClr val="000000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開</a:t>
                </a:r>
                <a:r>
                  <a:rPr lang="en-US" altLang="zh-TW" sz="1200" dirty="0" smtClean="0">
                    <a:solidFill>
                      <a:srgbClr val="000000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/>
                </a:r>
                <a:br>
                  <a:rPr lang="en-US" altLang="zh-TW" sz="1200" dirty="0" smtClean="0">
                    <a:solidFill>
                      <a:srgbClr val="000000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</a:br>
                <a:r>
                  <a:rPr lang="zh-TW" altLang="en-US" sz="1200" dirty="0" smtClean="0">
                    <a:solidFill>
                      <a:srgbClr val="000000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    發</a:t>
                </a:r>
                <a:endParaRPr lang="en-US" altLang="zh-TW" sz="1200" dirty="0" smtClean="0">
                  <a:solidFill>
                    <a:srgbClr val="0000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  <a:p>
                <a:pPr defTabSz="914400" latinLnBrk="1"/>
                <a:r>
                  <a:rPr lang="en-US" altLang="ko-KR" sz="1200" dirty="0" smtClean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itchFamily="34" charset="0"/>
                  </a:rPr>
                  <a:t>T3 </a:t>
                </a:r>
                <a:r>
                  <a:rPr lang="zh-TW" altLang="en-US" sz="1200" dirty="0" smtClean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itchFamily="34" charset="0"/>
                  </a:rPr>
                  <a:t>商</a:t>
                </a:r>
                <a:r>
                  <a:rPr lang="zh-TW" altLang="en-US" sz="12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itchFamily="34" charset="0"/>
                  </a:rPr>
                  <a:t>辦團訂尖峰離峰時間明顯</a:t>
                </a:r>
                <a:endParaRPr lang="ko-KR" altLang="en-US" sz="1200" dirty="0">
                  <a:latin typeface="Microsoft YaHei" panose="020B0503020204020204" pitchFamily="34" charset="-122"/>
                  <a:cs typeface="Arial" pitchFamily="34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E698087-4027-4531-B992-ED2767312291}"/>
                  </a:ext>
                </a:extLst>
              </p:cNvPr>
              <p:cNvSpPr txBox="1"/>
              <p:nvPr/>
            </p:nvSpPr>
            <p:spPr>
              <a:xfrm>
                <a:off x="438872" y="1583322"/>
                <a:ext cx="2605241" cy="4144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14400" latinLnBrk="1"/>
                <a:r>
                  <a:rPr lang="ko-KR" altLang="en-US" sz="1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Arial" pitchFamily="34" charset="0"/>
                  </a:rPr>
                  <a:t>Ｔ</a:t>
                </a:r>
                <a:r>
                  <a:rPr lang="zh-TW" altLang="en-US" sz="1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Arial" pitchFamily="34" charset="0"/>
                  </a:rPr>
                  <a:t>威脅</a:t>
                </a:r>
              </a:p>
            </p:txBody>
          </p:sp>
        </p:grpSp>
        <p:sp>
          <p:nvSpPr>
            <p:cNvPr id="30" name="Rectangle 16">
              <a:extLst>
                <a:ext uri="{FF2B5EF4-FFF2-40B4-BE49-F238E27FC236}">
                  <a16:creationId xmlns:a16="http://schemas.microsoft.com/office/drawing/2014/main" id="{7F2B2D87-4B37-477A-9604-12597B47BF5A}"/>
                </a:ext>
              </a:extLst>
            </p:cNvPr>
            <p:cNvSpPr/>
            <p:nvPr/>
          </p:nvSpPr>
          <p:spPr>
            <a:xfrm rot="2700000">
              <a:off x="5419999" y="3570838"/>
              <a:ext cx="254585" cy="456423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3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0" name="群組 39"/>
          <p:cNvGrpSpPr/>
          <p:nvPr/>
        </p:nvGrpSpPr>
        <p:grpSpPr>
          <a:xfrm>
            <a:off x="739863" y="3065264"/>
            <a:ext cx="3976231" cy="1568641"/>
            <a:chOff x="684259" y="3148382"/>
            <a:chExt cx="3976231" cy="1568641"/>
          </a:xfrm>
        </p:grpSpPr>
        <p:grpSp>
          <p:nvGrpSpPr>
            <p:cNvPr id="37" name="群組 36"/>
            <p:cNvGrpSpPr/>
            <p:nvPr/>
          </p:nvGrpSpPr>
          <p:grpSpPr>
            <a:xfrm>
              <a:off x="684259" y="3150207"/>
              <a:ext cx="3976231" cy="1566816"/>
              <a:chOff x="402117" y="3603114"/>
              <a:chExt cx="3976231" cy="1566816"/>
            </a:xfrm>
          </p:grpSpPr>
          <p:sp>
            <p:nvSpPr>
              <p:cNvPr id="5" name="Snip Single Corner Rectangle 3">
                <a:extLst>
                  <a:ext uri="{FF2B5EF4-FFF2-40B4-BE49-F238E27FC236}">
                    <a16:creationId xmlns:a16="http://schemas.microsoft.com/office/drawing/2014/main" id="{CA79B028-F8C0-47E4-81EF-DE55D268049C}"/>
                  </a:ext>
                </a:extLst>
              </p:cNvPr>
              <p:cNvSpPr/>
              <p:nvPr/>
            </p:nvSpPr>
            <p:spPr>
              <a:xfrm flipV="1">
                <a:off x="402117" y="3603114"/>
                <a:ext cx="3564000" cy="1431000"/>
              </a:xfrm>
              <a:prstGeom prst="snip1Rect">
                <a:avLst>
                  <a:gd name="adj" fmla="val 50000"/>
                </a:avLst>
              </a:prstGeom>
              <a:solidFill>
                <a:schemeClr val="bg1"/>
              </a:solidFill>
              <a:ln w="635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1"/>
                <a:endParaRPr lang="ko-KR" altLang="en-US" sz="135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E248496-611B-4A1A-956A-80B3C3704C37}"/>
                  </a:ext>
                </a:extLst>
              </p:cNvPr>
              <p:cNvSpPr txBox="1"/>
              <p:nvPr/>
            </p:nvSpPr>
            <p:spPr>
              <a:xfrm>
                <a:off x="3637087" y="4385100"/>
                <a:ext cx="741261" cy="78483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914400" latinLnBrk="1"/>
                <a:r>
                  <a:rPr lang="en-US" altLang="ko-KR" sz="4500" b="1" dirty="0">
                    <a:solidFill>
                      <a:srgbClr val="4F81BD"/>
                    </a:solidFill>
                    <a:cs typeface="Arial" pitchFamily="34" charset="0"/>
                  </a:rPr>
                  <a:t>O</a:t>
                </a:r>
                <a:endParaRPr lang="ko-KR" altLang="en-US" sz="4500" b="1" dirty="0">
                  <a:solidFill>
                    <a:srgbClr val="4F81BD"/>
                  </a:solidFill>
                  <a:cs typeface="Arial" pitchFamily="34" charset="0"/>
                </a:endParaRPr>
              </a:p>
            </p:txBody>
          </p:sp>
          <p:sp>
            <p:nvSpPr>
              <p:cNvPr id="27" name="Rectangle 9">
                <a:extLst>
                  <a:ext uri="{FF2B5EF4-FFF2-40B4-BE49-F238E27FC236}">
                    <a16:creationId xmlns:a16="http://schemas.microsoft.com/office/drawing/2014/main" id="{4D5C898C-52F2-410F-A4AE-5F5F851E9C37}"/>
                  </a:ext>
                </a:extLst>
              </p:cNvPr>
              <p:cNvSpPr/>
              <p:nvPr/>
            </p:nvSpPr>
            <p:spPr>
              <a:xfrm>
                <a:off x="3354844" y="4130400"/>
                <a:ext cx="315419" cy="295261"/>
              </a:xfrm>
              <a:custGeom>
                <a:avLst/>
                <a:gdLst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833935 w 3239999"/>
                  <a:gd name="connsiteY0" fmla="*/ 22 h 3032924"/>
                  <a:gd name="connsiteX1" fmla="*/ 1576606 w 3239999"/>
                  <a:gd name="connsiteY1" fmla="*/ 402054 h 3032924"/>
                  <a:gd name="connsiteX2" fmla="*/ 1576606 w 3239999"/>
                  <a:gd name="connsiteY2" fmla="*/ 430441 h 3032924"/>
                  <a:gd name="connsiteX3" fmla="*/ 1576606 w 3239999"/>
                  <a:gd name="connsiteY3" fmla="*/ 526981 h 3032924"/>
                  <a:gd name="connsiteX4" fmla="*/ 1576606 w 3239999"/>
                  <a:gd name="connsiteY4" fmla="*/ 2765302 h 3032924"/>
                  <a:gd name="connsiteX5" fmla="*/ 378630 w 3239999"/>
                  <a:gd name="connsiteY5" fmla="*/ 2472117 h 3032924"/>
                  <a:gd name="connsiteX6" fmla="*/ 384918 w 3239999"/>
                  <a:gd name="connsiteY6" fmla="*/ 526981 h 3032924"/>
                  <a:gd name="connsiteX7" fmla="*/ 239143 w 3239999"/>
                  <a:gd name="connsiteY7" fmla="*/ 526981 h 3032924"/>
                  <a:gd name="connsiteX8" fmla="*/ 239143 w 3239999"/>
                  <a:gd name="connsiteY8" fmla="*/ 2776423 h 3032924"/>
                  <a:gd name="connsiteX9" fmla="*/ 1576606 w 3239999"/>
                  <a:gd name="connsiteY9" fmla="*/ 2776423 h 3032924"/>
                  <a:gd name="connsiteX10" fmla="*/ 1576606 w 3239999"/>
                  <a:gd name="connsiteY10" fmla="*/ 2778202 h 3032924"/>
                  <a:gd name="connsiteX11" fmla="*/ 1663394 w 3239999"/>
                  <a:gd name="connsiteY11" fmla="*/ 2778202 h 3032924"/>
                  <a:gd name="connsiteX12" fmla="*/ 1663394 w 3239999"/>
                  <a:gd name="connsiteY12" fmla="*/ 2776423 h 3032924"/>
                  <a:gd name="connsiteX13" fmla="*/ 3000856 w 3239999"/>
                  <a:gd name="connsiteY13" fmla="*/ 2776423 h 3032924"/>
                  <a:gd name="connsiteX14" fmla="*/ 3000856 w 3239999"/>
                  <a:gd name="connsiteY14" fmla="*/ 526981 h 3032924"/>
                  <a:gd name="connsiteX15" fmla="*/ 2855082 w 3239999"/>
                  <a:gd name="connsiteY15" fmla="*/ 526981 h 3032924"/>
                  <a:gd name="connsiteX16" fmla="*/ 2861369 w 3239999"/>
                  <a:gd name="connsiteY16" fmla="*/ 2472117 h 3032924"/>
                  <a:gd name="connsiteX17" fmla="*/ 1663394 w 3239999"/>
                  <a:gd name="connsiteY17" fmla="*/ 2765302 h 3032924"/>
                  <a:gd name="connsiteX18" fmla="*/ 1663394 w 3239999"/>
                  <a:gd name="connsiteY18" fmla="*/ 526981 h 3032924"/>
                  <a:gd name="connsiteX19" fmla="*/ 1663394 w 3239999"/>
                  <a:gd name="connsiteY19" fmla="*/ 430441 h 3032924"/>
                  <a:gd name="connsiteX20" fmla="*/ 1663394 w 3239999"/>
                  <a:gd name="connsiteY20" fmla="*/ 402054 h 3032924"/>
                  <a:gd name="connsiteX21" fmla="*/ 2406065 w 3239999"/>
                  <a:gd name="connsiteY21" fmla="*/ 22 h 3032924"/>
                  <a:gd name="connsiteX22" fmla="*/ 2853673 w 3239999"/>
                  <a:gd name="connsiteY22" fmla="*/ 91100 h 3032924"/>
                  <a:gd name="connsiteX23" fmla="*/ 2854770 w 3239999"/>
                  <a:gd name="connsiteY23" fmla="*/ 430441 h 3032924"/>
                  <a:gd name="connsiteX24" fmla="*/ 3120669 w 3239999"/>
                  <a:gd name="connsiteY24" fmla="*/ 428517 h 3032924"/>
                  <a:gd name="connsiteX25" fmla="*/ 3120669 w 3239999"/>
                  <a:gd name="connsiteY25" fmla="*/ 738345 h 3032924"/>
                  <a:gd name="connsiteX26" fmla="*/ 3239999 w 3239999"/>
                  <a:gd name="connsiteY26" fmla="*/ 738345 h 3032924"/>
                  <a:gd name="connsiteX27" fmla="*/ 3239999 w 3239999"/>
                  <a:gd name="connsiteY27" fmla="*/ 3032924 h 3032924"/>
                  <a:gd name="connsiteX28" fmla="*/ 0 w 3239999"/>
                  <a:gd name="connsiteY28" fmla="*/ 3032924 h 3032924"/>
                  <a:gd name="connsiteX29" fmla="*/ 0 w 3239999"/>
                  <a:gd name="connsiteY29" fmla="*/ 738345 h 3032924"/>
                  <a:gd name="connsiteX30" fmla="*/ 102477 w 3239999"/>
                  <a:gd name="connsiteY30" fmla="*/ 738345 h 3032924"/>
                  <a:gd name="connsiteX31" fmla="*/ 102477 w 3239999"/>
                  <a:gd name="connsiteY31" fmla="*/ 428517 h 3032924"/>
                  <a:gd name="connsiteX32" fmla="*/ 385229 w 3239999"/>
                  <a:gd name="connsiteY32" fmla="*/ 430441 h 3032924"/>
                  <a:gd name="connsiteX33" fmla="*/ 386326 w 3239999"/>
                  <a:gd name="connsiteY33" fmla="*/ 91100 h 3032924"/>
                  <a:gd name="connsiteX34" fmla="*/ 833935 w 3239999"/>
                  <a:gd name="connsiteY34" fmla="*/ 2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34" fmla="*/ 1668046 w 3239999"/>
                  <a:gd name="connsiteY34" fmla="*/ 2869642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39143 w 3239999"/>
                  <a:gd name="connsiteY32" fmla="*/ 2776423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3000856 w 3239999"/>
                  <a:gd name="connsiteY3" fmla="*/ 2776423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29618 w 3239999"/>
                  <a:gd name="connsiteY32" fmla="*/ 2690698 h 3032924"/>
                  <a:gd name="connsiteX33" fmla="*/ 1576606 w 3239999"/>
                  <a:gd name="connsiteY33" fmla="*/ 2776423 h 3032924"/>
                  <a:gd name="connsiteX0" fmla="*/ 1576606 w 3239999"/>
                  <a:gd name="connsiteY0" fmla="*/ 2778202 h 3032924"/>
                  <a:gd name="connsiteX1" fmla="*/ 1663394 w 3239999"/>
                  <a:gd name="connsiteY1" fmla="*/ 2778202 h 3032924"/>
                  <a:gd name="connsiteX2" fmla="*/ 1663394 w 3239999"/>
                  <a:gd name="connsiteY2" fmla="*/ 2776423 h 3032924"/>
                  <a:gd name="connsiteX3" fmla="*/ 2991331 w 3239999"/>
                  <a:gd name="connsiteY3" fmla="*/ 2709748 h 3032924"/>
                  <a:gd name="connsiteX4" fmla="*/ 3000856 w 3239999"/>
                  <a:gd name="connsiteY4" fmla="*/ 526981 h 3032924"/>
                  <a:gd name="connsiteX5" fmla="*/ 2855082 w 3239999"/>
                  <a:gd name="connsiteY5" fmla="*/ 526981 h 3032924"/>
                  <a:gd name="connsiteX6" fmla="*/ 2861369 w 3239999"/>
                  <a:gd name="connsiteY6" fmla="*/ 2472117 h 3032924"/>
                  <a:gd name="connsiteX7" fmla="*/ 1663394 w 3239999"/>
                  <a:gd name="connsiteY7" fmla="*/ 2765302 h 3032924"/>
                  <a:gd name="connsiteX8" fmla="*/ 1663394 w 3239999"/>
                  <a:gd name="connsiteY8" fmla="*/ 526981 h 3032924"/>
                  <a:gd name="connsiteX9" fmla="*/ 1663394 w 3239999"/>
                  <a:gd name="connsiteY9" fmla="*/ 430441 h 3032924"/>
                  <a:gd name="connsiteX10" fmla="*/ 1663394 w 3239999"/>
                  <a:gd name="connsiteY10" fmla="*/ 402054 h 3032924"/>
                  <a:gd name="connsiteX11" fmla="*/ 2406065 w 3239999"/>
                  <a:gd name="connsiteY11" fmla="*/ 22 h 3032924"/>
                  <a:gd name="connsiteX12" fmla="*/ 2853673 w 3239999"/>
                  <a:gd name="connsiteY12" fmla="*/ 91100 h 3032924"/>
                  <a:gd name="connsiteX13" fmla="*/ 2854770 w 3239999"/>
                  <a:gd name="connsiteY13" fmla="*/ 430441 h 3032924"/>
                  <a:gd name="connsiteX14" fmla="*/ 3120669 w 3239999"/>
                  <a:gd name="connsiteY14" fmla="*/ 428517 h 3032924"/>
                  <a:gd name="connsiteX15" fmla="*/ 3120669 w 3239999"/>
                  <a:gd name="connsiteY15" fmla="*/ 738345 h 3032924"/>
                  <a:gd name="connsiteX16" fmla="*/ 3239999 w 3239999"/>
                  <a:gd name="connsiteY16" fmla="*/ 738345 h 3032924"/>
                  <a:gd name="connsiteX17" fmla="*/ 3239999 w 3239999"/>
                  <a:gd name="connsiteY17" fmla="*/ 3032924 h 3032924"/>
                  <a:gd name="connsiteX18" fmla="*/ 0 w 3239999"/>
                  <a:gd name="connsiteY18" fmla="*/ 3032924 h 3032924"/>
                  <a:gd name="connsiteX19" fmla="*/ 0 w 3239999"/>
                  <a:gd name="connsiteY19" fmla="*/ 738345 h 3032924"/>
                  <a:gd name="connsiteX20" fmla="*/ 102477 w 3239999"/>
                  <a:gd name="connsiteY20" fmla="*/ 738345 h 3032924"/>
                  <a:gd name="connsiteX21" fmla="*/ 102477 w 3239999"/>
                  <a:gd name="connsiteY21" fmla="*/ 428517 h 3032924"/>
                  <a:gd name="connsiteX22" fmla="*/ 385229 w 3239999"/>
                  <a:gd name="connsiteY22" fmla="*/ 430441 h 3032924"/>
                  <a:gd name="connsiteX23" fmla="*/ 386326 w 3239999"/>
                  <a:gd name="connsiteY23" fmla="*/ 91100 h 3032924"/>
                  <a:gd name="connsiteX24" fmla="*/ 833935 w 3239999"/>
                  <a:gd name="connsiteY24" fmla="*/ 22 h 3032924"/>
                  <a:gd name="connsiteX25" fmla="*/ 1576606 w 3239999"/>
                  <a:gd name="connsiteY25" fmla="*/ 402054 h 3032924"/>
                  <a:gd name="connsiteX26" fmla="*/ 1576606 w 3239999"/>
                  <a:gd name="connsiteY26" fmla="*/ 430441 h 3032924"/>
                  <a:gd name="connsiteX27" fmla="*/ 1576606 w 3239999"/>
                  <a:gd name="connsiteY27" fmla="*/ 526981 h 3032924"/>
                  <a:gd name="connsiteX28" fmla="*/ 1576606 w 3239999"/>
                  <a:gd name="connsiteY28" fmla="*/ 2765302 h 3032924"/>
                  <a:gd name="connsiteX29" fmla="*/ 378630 w 3239999"/>
                  <a:gd name="connsiteY29" fmla="*/ 2472117 h 3032924"/>
                  <a:gd name="connsiteX30" fmla="*/ 384918 w 3239999"/>
                  <a:gd name="connsiteY30" fmla="*/ 526981 h 3032924"/>
                  <a:gd name="connsiteX31" fmla="*/ 239143 w 3239999"/>
                  <a:gd name="connsiteY31" fmla="*/ 526981 h 3032924"/>
                  <a:gd name="connsiteX32" fmla="*/ 229618 w 3239999"/>
                  <a:gd name="connsiteY32" fmla="*/ 2690698 h 3032924"/>
                  <a:gd name="connsiteX33" fmla="*/ 1576606 w 3239999"/>
                  <a:gd name="connsiteY33" fmla="*/ 2776423 h 303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239999" h="3032924">
                    <a:moveTo>
                      <a:pt x="1576606" y="2778202"/>
                    </a:moveTo>
                    <a:cubicBezTo>
                      <a:pt x="1576606" y="2778795"/>
                      <a:pt x="1663394" y="2792670"/>
                      <a:pt x="1663394" y="2778202"/>
                    </a:cubicBezTo>
                    <a:lnTo>
                      <a:pt x="1663394" y="2776423"/>
                    </a:lnTo>
                    <a:cubicBezTo>
                      <a:pt x="2185083" y="2605634"/>
                      <a:pt x="2444552" y="2500589"/>
                      <a:pt x="2991331" y="2709748"/>
                    </a:cubicBezTo>
                    <a:lnTo>
                      <a:pt x="3000856" y="526981"/>
                    </a:lnTo>
                    <a:lnTo>
                      <a:pt x="2855082" y="526981"/>
                    </a:lnTo>
                    <a:cubicBezTo>
                      <a:pt x="2857178" y="1175360"/>
                      <a:pt x="2859273" y="1823738"/>
                      <a:pt x="2861369" y="2472117"/>
                    </a:cubicBezTo>
                    <a:cubicBezTo>
                      <a:pt x="2483869" y="2318121"/>
                      <a:pt x="2052449" y="2439541"/>
                      <a:pt x="1663394" y="2765302"/>
                    </a:cubicBezTo>
                    <a:lnTo>
                      <a:pt x="1663394" y="526981"/>
                    </a:lnTo>
                    <a:lnTo>
                      <a:pt x="1663394" y="430441"/>
                    </a:lnTo>
                    <a:lnTo>
                      <a:pt x="1663394" y="402054"/>
                    </a:lnTo>
                    <a:cubicBezTo>
                      <a:pt x="1896442" y="149589"/>
                      <a:pt x="2115835" y="2106"/>
                      <a:pt x="2406065" y="22"/>
                    </a:cubicBezTo>
                    <a:cubicBezTo>
                      <a:pt x="2537987" y="-925"/>
                      <a:pt x="2684544" y="28169"/>
                      <a:pt x="2853673" y="91100"/>
                    </a:cubicBezTo>
                    <a:cubicBezTo>
                      <a:pt x="2854039" y="204214"/>
                      <a:pt x="2854404" y="317327"/>
                      <a:pt x="2854770" y="430441"/>
                    </a:cubicBezTo>
                    <a:lnTo>
                      <a:pt x="3120669" y="428517"/>
                    </a:lnTo>
                    <a:lnTo>
                      <a:pt x="3120669" y="738345"/>
                    </a:lnTo>
                    <a:lnTo>
                      <a:pt x="3239999" y="738345"/>
                    </a:lnTo>
                    <a:lnTo>
                      <a:pt x="3239999" y="3032924"/>
                    </a:lnTo>
                    <a:lnTo>
                      <a:pt x="0" y="3032924"/>
                    </a:lnTo>
                    <a:lnTo>
                      <a:pt x="0" y="738345"/>
                    </a:lnTo>
                    <a:lnTo>
                      <a:pt x="102477" y="738345"/>
                    </a:lnTo>
                    <a:lnTo>
                      <a:pt x="102477" y="428517"/>
                    </a:lnTo>
                    <a:lnTo>
                      <a:pt x="385229" y="430441"/>
                    </a:lnTo>
                    <a:cubicBezTo>
                      <a:pt x="385595" y="317327"/>
                      <a:pt x="385960" y="204214"/>
                      <a:pt x="386326" y="91100"/>
                    </a:cubicBezTo>
                    <a:cubicBezTo>
                      <a:pt x="555455" y="28169"/>
                      <a:pt x="702013" y="-925"/>
                      <a:pt x="833935" y="22"/>
                    </a:cubicBezTo>
                    <a:cubicBezTo>
                      <a:pt x="1124164" y="2106"/>
                      <a:pt x="1343558" y="149589"/>
                      <a:pt x="1576606" y="402054"/>
                    </a:cubicBezTo>
                    <a:lnTo>
                      <a:pt x="1576606" y="430441"/>
                    </a:lnTo>
                    <a:lnTo>
                      <a:pt x="1576606" y="526981"/>
                    </a:lnTo>
                    <a:lnTo>
                      <a:pt x="1576606" y="2765302"/>
                    </a:lnTo>
                    <a:cubicBezTo>
                      <a:pt x="1187550" y="2439541"/>
                      <a:pt x="756130" y="2318121"/>
                      <a:pt x="378630" y="2472117"/>
                    </a:cubicBezTo>
                    <a:lnTo>
                      <a:pt x="384918" y="526981"/>
                    </a:lnTo>
                    <a:lnTo>
                      <a:pt x="239143" y="526981"/>
                    </a:lnTo>
                    <a:lnTo>
                      <a:pt x="229618" y="2690698"/>
                    </a:lnTo>
                    <a:cubicBezTo>
                      <a:pt x="773243" y="2466244"/>
                      <a:pt x="1081748" y="2626096"/>
                      <a:pt x="1576606" y="277642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35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8" name="Group 59">
              <a:extLst>
                <a:ext uri="{FF2B5EF4-FFF2-40B4-BE49-F238E27FC236}">
                  <a16:creationId xmlns:a16="http://schemas.microsoft.com/office/drawing/2014/main" id="{E9A069EB-CF78-4FD8-B83D-989FFD6BD120}"/>
                </a:ext>
              </a:extLst>
            </p:cNvPr>
            <p:cNvGrpSpPr/>
            <p:nvPr/>
          </p:nvGrpSpPr>
          <p:grpSpPr>
            <a:xfrm>
              <a:off x="684259" y="3148382"/>
              <a:ext cx="2986849" cy="870300"/>
              <a:chOff x="-228359" y="1635238"/>
              <a:chExt cx="3532947" cy="1172004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7C8139-88EF-4907-9AAA-26B9C6B3E82B}"/>
                  </a:ext>
                </a:extLst>
              </p:cNvPr>
              <p:cNvSpPr txBox="1"/>
              <p:nvPr/>
            </p:nvSpPr>
            <p:spPr>
              <a:xfrm>
                <a:off x="1616" y="2185533"/>
                <a:ext cx="3302972" cy="6217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 latinLnBrk="1"/>
                <a:r>
                  <a:rPr lang="en-US" altLang="zh-TW" sz="1200" dirty="0" smtClean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itchFamily="34" charset="0"/>
                  </a:rPr>
                  <a:t>O1 </a:t>
                </a:r>
                <a:r>
                  <a:rPr lang="zh-TW" altLang="en-US" sz="1200" dirty="0" smtClean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itchFamily="34" charset="0"/>
                  </a:rPr>
                  <a:t>科技</a:t>
                </a:r>
                <a:r>
                  <a:rPr lang="zh-TW" altLang="en-US" sz="1200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itchFamily="34" charset="0"/>
                  </a:rPr>
                  <a:t>人對於新鮮事願意</a:t>
                </a:r>
                <a:r>
                  <a:rPr lang="zh-TW" altLang="en-US" sz="1200" dirty="0" smtClean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itchFamily="34" charset="0"/>
                  </a:rPr>
                  <a:t>嘗試</a:t>
                </a:r>
                <a:endParaRPr lang="en-US" altLang="zh-TW" sz="1200" dirty="0" smtClean="0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itchFamily="34" charset="0"/>
                </a:endParaRPr>
              </a:p>
              <a:p>
                <a:pPr defTabSz="914400" latinLnBrk="1"/>
                <a:r>
                  <a:rPr lang="en-US" altLang="zh-TW" sz="1200" dirty="0" smtClean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itchFamily="34" charset="0"/>
                  </a:rPr>
                  <a:t>O2</a:t>
                </a:r>
                <a:r>
                  <a:rPr lang="zh-TW" altLang="en-US" sz="1200" dirty="0" smtClean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itchFamily="34" charset="0"/>
                  </a:rPr>
                  <a:t> 商</a:t>
                </a:r>
                <a:r>
                  <a:rPr lang="zh-TW" altLang="en-US" sz="1200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itchFamily="34" charset="0"/>
                  </a:rPr>
                  <a:t>辦團訂訂單量大且</a:t>
                </a:r>
                <a:r>
                  <a:rPr lang="zh-TW" altLang="en-US" sz="1200" dirty="0" smtClean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itchFamily="34" charset="0"/>
                  </a:rPr>
                  <a:t>集中</a:t>
                </a:r>
                <a:endParaRPr lang="en-US" altLang="zh-TW" sz="1200" dirty="0" smtClean="0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5C5661-6A79-4203-8B69-9D46F4B425CE}"/>
                  </a:ext>
                </a:extLst>
              </p:cNvPr>
              <p:cNvSpPr txBox="1"/>
              <p:nvPr/>
            </p:nvSpPr>
            <p:spPr>
              <a:xfrm>
                <a:off x="-228359" y="1635238"/>
                <a:ext cx="2605239" cy="4144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 latinLnBrk="1"/>
                <a:r>
                  <a:rPr lang="ko-KR" altLang="en-US" sz="1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Arial" pitchFamily="34" charset="0"/>
                  </a:rPr>
                  <a:t>Ｏ</a:t>
                </a:r>
                <a:r>
                  <a:rPr lang="zh-TW" altLang="en-US" sz="1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cs typeface="Arial" pitchFamily="34" charset="0"/>
                  </a:rPr>
                  <a:t>機會</a:t>
                </a:r>
              </a:p>
            </p:txBody>
          </p:sp>
        </p:grpSp>
      </p:grpSp>
      <p:grpSp>
        <p:nvGrpSpPr>
          <p:cNvPr id="36" name="群組 35"/>
          <p:cNvGrpSpPr/>
          <p:nvPr/>
        </p:nvGrpSpPr>
        <p:grpSpPr>
          <a:xfrm>
            <a:off x="4565004" y="1222594"/>
            <a:ext cx="4111454" cy="1629760"/>
            <a:chOff x="4565005" y="1222594"/>
            <a:chExt cx="3852955" cy="1629760"/>
          </a:xfrm>
        </p:grpSpPr>
        <p:sp>
          <p:nvSpPr>
            <p:cNvPr id="4" name="Snip Single Corner Rectangle 2">
              <a:extLst>
                <a:ext uri="{FF2B5EF4-FFF2-40B4-BE49-F238E27FC236}">
                  <a16:creationId xmlns:a16="http://schemas.microsoft.com/office/drawing/2014/main" id="{BE306AD4-6EEF-45D4-935C-D1C01B90FE61}"/>
                </a:ext>
              </a:extLst>
            </p:cNvPr>
            <p:cNvSpPr/>
            <p:nvPr/>
          </p:nvSpPr>
          <p:spPr>
            <a:xfrm flipH="1">
              <a:off x="4853957" y="1421354"/>
              <a:ext cx="3564000" cy="1431000"/>
            </a:xfrm>
            <a:prstGeom prst="snip1Rect">
              <a:avLst>
                <a:gd name="adj" fmla="val 50000"/>
              </a:avLst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1"/>
              <a:endParaRPr lang="ko-KR" altLang="en-US" sz="135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BC76C8B-66A8-4359-878D-DDF2DDB5E569}"/>
                </a:ext>
              </a:extLst>
            </p:cNvPr>
            <p:cNvSpPr txBox="1"/>
            <p:nvPr/>
          </p:nvSpPr>
          <p:spPr>
            <a:xfrm>
              <a:off x="4565005" y="1222594"/>
              <a:ext cx="741261" cy="7848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400" latinLnBrk="1"/>
              <a:r>
                <a:rPr lang="en-US" altLang="ko-KR" sz="4500" b="1" dirty="0">
                  <a:solidFill>
                    <a:srgbClr val="9BBB59"/>
                  </a:solidFill>
                  <a:cs typeface="Arial" pitchFamily="34" charset="0"/>
                </a:rPr>
                <a:t>W</a:t>
              </a:r>
              <a:endParaRPr lang="ko-KR" altLang="en-US" sz="4500" b="1" dirty="0">
                <a:solidFill>
                  <a:srgbClr val="9BBB59"/>
                </a:solidFill>
                <a:cs typeface="Arial" pitchFamily="34" charset="0"/>
              </a:endParaRPr>
            </a:p>
          </p:txBody>
        </p:sp>
        <p:grpSp>
          <p:nvGrpSpPr>
            <p:cNvPr id="21" name="Group 62">
              <a:extLst>
                <a:ext uri="{FF2B5EF4-FFF2-40B4-BE49-F238E27FC236}">
                  <a16:creationId xmlns:a16="http://schemas.microsoft.com/office/drawing/2014/main" id="{36E887BB-E994-46DB-B2C2-1EE2D6C24E7B}"/>
                </a:ext>
              </a:extLst>
            </p:cNvPr>
            <p:cNvGrpSpPr/>
            <p:nvPr/>
          </p:nvGrpSpPr>
          <p:grpSpPr>
            <a:xfrm>
              <a:off x="5787395" y="1501794"/>
              <a:ext cx="2630565" cy="769037"/>
              <a:chOff x="147958" y="1497544"/>
              <a:chExt cx="3111522" cy="1035635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8683CE5-36D0-47D0-9A0E-5BF621A7A243}"/>
                  </a:ext>
                </a:extLst>
              </p:cNvPr>
              <p:cNvSpPr txBox="1"/>
              <p:nvPr/>
            </p:nvSpPr>
            <p:spPr>
              <a:xfrm>
                <a:off x="147958" y="1911471"/>
                <a:ext cx="3111522" cy="621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 latinLnBrk="1"/>
                <a:r>
                  <a:rPr lang="en-US" altLang="ko-KR" sz="1200" dirty="0" smtClean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itchFamily="34" charset="0"/>
                  </a:rPr>
                  <a:t>W1 </a:t>
                </a:r>
                <a:r>
                  <a:rPr lang="zh-TW" altLang="en-US" sz="1200" dirty="0" smtClean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itchFamily="34" charset="0"/>
                  </a:rPr>
                  <a:t>配送</a:t>
                </a:r>
                <a:r>
                  <a:rPr lang="zh-TW" altLang="en-US" sz="1200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itchFamily="34" charset="0"/>
                  </a:rPr>
                  <a:t>人員移動里程是各店自配</a:t>
                </a:r>
              </a:p>
              <a:p>
                <a:pPr defTabSz="914400" latinLnBrk="1"/>
                <a:r>
                  <a:rPr lang="zh-TW" altLang="en-US" sz="1200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itchFamily="34" charset="0"/>
                  </a:rPr>
                  <a:t>      兩</a:t>
                </a:r>
                <a:r>
                  <a:rPr lang="zh-TW" altLang="en-US" sz="1200" dirty="0" smtClean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itchFamily="34" charset="0"/>
                  </a:rPr>
                  <a:t>倍</a:t>
                </a:r>
                <a:endParaRPr lang="zh-TW" altLang="en-US" sz="1200" dirty="0">
                  <a:latin typeface="Microsoft YaHei UI" panose="020B0503020204020204" pitchFamily="34" charset="-122"/>
                  <a:ea typeface="Microsoft YaHei UI" panose="020B0503020204020204" pitchFamily="34" charset="-122"/>
                  <a:cs typeface="Arial" pitchFamily="34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54E2637-7CA8-42F6-996F-1AE5F85D7741}"/>
                  </a:ext>
                </a:extLst>
              </p:cNvPr>
              <p:cNvSpPr txBox="1"/>
              <p:nvPr/>
            </p:nvSpPr>
            <p:spPr>
              <a:xfrm>
                <a:off x="443125" y="1497544"/>
                <a:ext cx="2605241" cy="4144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914400" latinLnBrk="1"/>
                <a:r>
                  <a:rPr lang="ko-KR" altLang="en-US" sz="1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34" charset="-127"/>
                    <a:cs typeface="Arial" pitchFamily="34" charset="0"/>
                  </a:rPr>
                  <a:t>Ｗ</a:t>
                </a:r>
                <a:r>
                  <a:rPr lang="zh-TW" altLang="en-US" sz="14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新細明體" panose="02020500000000000000" pitchFamily="18" charset="-120"/>
                    <a:cs typeface="Arial" pitchFamily="34" charset="0"/>
                  </a:rPr>
                  <a:t>劣勢</a:t>
                </a:r>
              </a:p>
            </p:txBody>
          </p:sp>
        </p:grpSp>
        <p:sp>
          <p:nvSpPr>
            <p:cNvPr id="28" name="Rectangle 36">
              <a:extLst>
                <a:ext uri="{FF2B5EF4-FFF2-40B4-BE49-F238E27FC236}">
                  <a16:creationId xmlns:a16="http://schemas.microsoft.com/office/drawing/2014/main" id="{45B07ECA-9145-4E8D-9F5E-A3B587546817}"/>
                </a:ext>
              </a:extLst>
            </p:cNvPr>
            <p:cNvSpPr/>
            <p:nvPr/>
          </p:nvSpPr>
          <p:spPr>
            <a:xfrm>
              <a:off x="5306266" y="1915938"/>
              <a:ext cx="349747" cy="292360"/>
            </a:xfrm>
            <a:custGeom>
              <a:avLst/>
              <a:gdLst/>
              <a:ahLst/>
              <a:cxnLst/>
              <a:rect l="l" t="t" r="r" b="b"/>
              <a:pathLst>
                <a:path w="3186824" h="2663936">
                  <a:moveTo>
                    <a:pt x="2624444" y="2376100"/>
                  </a:moveTo>
                  <a:lnTo>
                    <a:pt x="2624444" y="2520100"/>
                  </a:lnTo>
                  <a:lnTo>
                    <a:pt x="2952463" y="2520100"/>
                  </a:lnTo>
                  <a:lnTo>
                    <a:pt x="2952463" y="2376100"/>
                  </a:lnTo>
                  <a:close/>
                  <a:moveTo>
                    <a:pt x="210911" y="2376100"/>
                  </a:moveTo>
                  <a:lnTo>
                    <a:pt x="210911" y="2520100"/>
                  </a:lnTo>
                  <a:lnTo>
                    <a:pt x="538930" y="2520100"/>
                  </a:lnTo>
                  <a:lnTo>
                    <a:pt x="538930" y="2376100"/>
                  </a:lnTo>
                  <a:close/>
                  <a:moveTo>
                    <a:pt x="2624444" y="2095269"/>
                  </a:moveTo>
                  <a:lnTo>
                    <a:pt x="2624444" y="2239269"/>
                  </a:lnTo>
                  <a:lnTo>
                    <a:pt x="2952463" y="2239269"/>
                  </a:lnTo>
                  <a:lnTo>
                    <a:pt x="2952463" y="2095269"/>
                  </a:lnTo>
                  <a:close/>
                  <a:moveTo>
                    <a:pt x="210911" y="2095269"/>
                  </a:moveTo>
                  <a:lnTo>
                    <a:pt x="210911" y="2239269"/>
                  </a:lnTo>
                  <a:lnTo>
                    <a:pt x="538930" y="2239269"/>
                  </a:lnTo>
                  <a:lnTo>
                    <a:pt x="538930" y="2095269"/>
                  </a:lnTo>
                  <a:close/>
                  <a:moveTo>
                    <a:pt x="2624444" y="1814436"/>
                  </a:moveTo>
                  <a:lnTo>
                    <a:pt x="2624444" y="1958436"/>
                  </a:lnTo>
                  <a:lnTo>
                    <a:pt x="2952463" y="1958436"/>
                  </a:lnTo>
                  <a:lnTo>
                    <a:pt x="2952463" y="1814436"/>
                  </a:lnTo>
                  <a:close/>
                  <a:moveTo>
                    <a:pt x="210911" y="1814436"/>
                  </a:moveTo>
                  <a:lnTo>
                    <a:pt x="210911" y="1958436"/>
                  </a:lnTo>
                  <a:lnTo>
                    <a:pt x="538930" y="1958436"/>
                  </a:lnTo>
                  <a:lnTo>
                    <a:pt x="538930" y="1814436"/>
                  </a:lnTo>
                  <a:close/>
                  <a:moveTo>
                    <a:pt x="2624444" y="1533603"/>
                  </a:moveTo>
                  <a:lnTo>
                    <a:pt x="2624444" y="1677603"/>
                  </a:lnTo>
                  <a:lnTo>
                    <a:pt x="2952463" y="1677603"/>
                  </a:lnTo>
                  <a:lnTo>
                    <a:pt x="2952463" y="1533603"/>
                  </a:lnTo>
                  <a:close/>
                  <a:moveTo>
                    <a:pt x="210911" y="1533603"/>
                  </a:moveTo>
                  <a:lnTo>
                    <a:pt x="210911" y="1677603"/>
                  </a:lnTo>
                  <a:lnTo>
                    <a:pt x="538930" y="1677603"/>
                  </a:lnTo>
                  <a:lnTo>
                    <a:pt x="538930" y="1533603"/>
                  </a:lnTo>
                  <a:close/>
                  <a:moveTo>
                    <a:pt x="2624444" y="1252770"/>
                  </a:moveTo>
                  <a:lnTo>
                    <a:pt x="2624444" y="1396770"/>
                  </a:lnTo>
                  <a:lnTo>
                    <a:pt x="2952463" y="1396770"/>
                  </a:lnTo>
                  <a:lnTo>
                    <a:pt x="2952463" y="1252770"/>
                  </a:lnTo>
                  <a:close/>
                  <a:moveTo>
                    <a:pt x="210911" y="1252770"/>
                  </a:moveTo>
                  <a:lnTo>
                    <a:pt x="210911" y="1396770"/>
                  </a:lnTo>
                  <a:lnTo>
                    <a:pt x="538930" y="1396770"/>
                  </a:lnTo>
                  <a:lnTo>
                    <a:pt x="538930" y="1252770"/>
                  </a:lnTo>
                  <a:close/>
                  <a:moveTo>
                    <a:pt x="2624444" y="971937"/>
                  </a:moveTo>
                  <a:lnTo>
                    <a:pt x="2624444" y="1115937"/>
                  </a:lnTo>
                  <a:lnTo>
                    <a:pt x="2952463" y="1115937"/>
                  </a:lnTo>
                  <a:lnTo>
                    <a:pt x="2952463" y="971937"/>
                  </a:lnTo>
                  <a:close/>
                  <a:moveTo>
                    <a:pt x="210911" y="971937"/>
                  </a:moveTo>
                  <a:lnTo>
                    <a:pt x="210911" y="1115937"/>
                  </a:lnTo>
                  <a:lnTo>
                    <a:pt x="538930" y="1115937"/>
                  </a:lnTo>
                  <a:lnTo>
                    <a:pt x="538930" y="971937"/>
                  </a:lnTo>
                  <a:close/>
                  <a:moveTo>
                    <a:pt x="2624444" y="691104"/>
                  </a:moveTo>
                  <a:lnTo>
                    <a:pt x="2624444" y="835104"/>
                  </a:lnTo>
                  <a:lnTo>
                    <a:pt x="2952463" y="835104"/>
                  </a:lnTo>
                  <a:lnTo>
                    <a:pt x="2952463" y="691104"/>
                  </a:lnTo>
                  <a:close/>
                  <a:moveTo>
                    <a:pt x="210911" y="691104"/>
                  </a:moveTo>
                  <a:lnTo>
                    <a:pt x="210911" y="835104"/>
                  </a:lnTo>
                  <a:lnTo>
                    <a:pt x="538930" y="835104"/>
                  </a:lnTo>
                  <a:lnTo>
                    <a:pt x="538930" y="691104"/>
                  </a:lnTo>
                  <a:close/>
                  <a:moveTo>
                    <a:pt x="988006" y="552354"/>
                  </a:moveTo>
                  <a:lnTo>
                    <a:pt x="988006" y="2111583"/>
                  </a:lnTo>
                  <a:lnTo>
                    <a:pt x="2332169" y="1331969"/>
                  </a:lnTo>
                  <a:close/>
                  <a:moveTo>
                    <a:pt x="2624444" y="410271"/>
                  </a:moveTo>
                  <a:lnTo>
                    <a:pt x="2624444" y="554271"/>
                  </a:lnTo>
                  <a:lnTo>
                    <a:pt x="2952463" y="554271"/>
                  </a:lnTo>
                  <a:lnTo>
                    <a:pt x="2952463" y="410271"/>
                  </a:lnTo>
                  <a:close/>
                  <a:moveTo>
                    <a:pt x="210911" y="410271"/>
                  </a:moveTo>
                  <a:lnTo>
                    <a:pt x="210911" y="554271"/>
                  </a:lnTo>
                  <a:lnTo>
                    <a:pt x="538930" y="554271"/>
                  </a:lnTo>
                  <a:lnTo>
                    <a:pt x="538930" y="410271"/>
                  </a:lnTo>
                  <a:close/>
                  <a:moveTo>
                    <a:pt x="2624444" y="129438"/>
                  </a:moveTo>
                  <a:lnTo>
                    <a:pt x="2624444" y="273438"/>
                  </a:lnTo>
                  <a:lnTo>
                    <a:pt x="2952463" y="273438"/>
                  </a:lnTo>
                  <a:lnTo>
                    <a:pt x="2952463" y="129438"/>
                  </a:lnTo>
                  <a:close/>
                  <a:moveTo>
                    <a:pt x="210911" y="129438"/>
                  </a:moveTo>
                  <a:lnTo>
                    <a:pt x="210911" y="273438"/>
                  </a:lnTo>
                  <a:lnTo>
                    <a:pt x="538930" y="273438"/>
                  </a:lnTo>
                  <a:lnTo>
                    <a:pt x="538930" y="129438"/>
                  </a:lnTo>
                  <a:close/>
                  <a:moveTo>
                    <a:pt x="0" y="0"/>
                  </a:moveTo>
                  <a:lnTo>
                    <a:pt x="3186824" y="0"/>
                  </a:lnTo>
                  <a:lnTo>
                    <a:pt x="3186824" y="2663936"/>
                  </a:lnTo>
                  <a:lnTo>
                    <a:pt x="0" y="266393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3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4" name="群組 33"/>
          <p:cNvGrpSpPr/>
          <p:nvPr/>
        </p:nvGrpSpPr>
        <p:grpSpPr>
          <a:xfrm>
            <a:off x="707687" y="1238003"/>
            <a:ext cx="3878995" cy="1607586"/>
            <a:chOff x="687886" y="1237838"/>
            <a:chExt cx="3878995" cy="1607586"/>
          </a:xfrm>
        </p:grpSpPr>
        <p:sp>
          <p:nvSpPr>
            <p:cNvPr id="3" name="Snip Single Corner Rectangle 1">
              <a:extLst>
                <a:ext uri="{FF2B5EF4-FFF2-40B4-BE49-F238E27FC236}">
                  <a16:creationId xmlns:a16="http://schemas.microsoft.com/office/drawing/2014/main" id="{17A88A02-FFC4-4C8E-94B2-5903795817C1}"/>
                </a:ext>
              </a:extLst>
            </p:cNvPr>
            <p:cNvSpPr/>
            <p:nvPr/>
          </p:nvSpPr>
          <p:spPr>
            <a:xfrm>
              <a:off x="687886" y="1414424"/>
              <a:ext cx="3564000" cy="1431000"/>
            </a:xfrm>
            <a:prstGeom prst="snip1Rect">
              <a:avLst>
                <a:gd name="adj" fmla="val 50000"/>
              </a:avLst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1"/>
              <a:endParaRPr lang="ko-KR" altLang="en-US" sz="135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grpSp>
          <p:nvGrpSpPr>
            <p:cNvPr id="33" name="群組 32"/>
            <p:cNvGrpSpPr/>
            <p:nvPr/>
          </p:nvGrpSpPr>
          <p:grpSpPr>
            <a:xfrm>
              <a:off x="687886" y="1237838"/>
              <a:ext cx="3878995" cy="958102"/>
              <a:chOff x="475510" y="1300228"/>
              <a:chExt cx="3904695" cy="95810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724BD4-0988-4901-B0F0-97BEACD25780}"/>
                  </a:ext>
                </a:extLst>
              </p:cNvPr>
              <p:cNvSpPr txBox="1"/>
              <p:nvPr/>
            </p:nvSpPr>
            <p:spPr>
              <a:xfrm>
                <a:off x="3638944" y="1300228"/>
                <a:ext cx="741261" cy="78483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914400" latinLnBrk="1"/>
                <a:r>
                  <a:rPr lang="en-US" altLang="ko-KR" sz="4500" b="1" dirty="0">
                    <a:solidFill>
                      <a:schemeClr val="accent4">
                        <a:lumMod val="50000"/>
                      </a:schemeClr>
                    </a:solidFill>
                    <a:cs typeface="Arial" pitchFamily="34" charset="0"/>
                  </a:rPr>
                  <a:t>S</a:t>
                </a:r>
                <a:endParaRPr lang="ko-KR" altLang="en-US" sz="4500" b="1" dirty="0">
                  <a:solidFill>
                    <a:schemeClr val="accent4">
                      <a:lumMod val="50000"/>
                    </a:schemeClr>
                  </a:solidFill>
                  <a:cs typeface="Arial" pitchFamily="34" charset="0"/>
                </a:endParaRPr>
              </a:p>
            </p:txBody>
          </p:sp>
          <p:grpSp>
            <p:nvGrpSpPr>
              <p:cNvPr id="15" name="Group 51">
                <a:extLst>
                  <a:ext uri="{FF2B5EF4-FFF2-40B4-BE49-F238E27FC236}">
                    <a16:creationId xmlns:a16="http://schemas.microsoft.com/office/drawing/2014/main" id="{968BA330-AAF5-4F5F-913F-EB04CF00C21A}"/>
                  </a:ext>
                </a:extLst>
              </p:cNvPr>
              <p:cNvGrpSpPr/>
              <p:nvPr/>
            </p:nvGrpSpPr>
            <p:grpSpPr>
              <a:xfrm>
                <a:off x="475510" y="1492512"/>
                <a:ext cx="3828100" cy="765209"/>
                <a:chOff x="-261580" y="1593771"/>
                <a:chExt cx="4036865" cy="1030480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4F6D916-AE4B-4D1E-8964-5DFEF46BED6D}"/>
                    </a:ext>
                  </a:extLst>
                </p:cNvPr>
                <p:cNvSpPr txBox="1"/>
                <p:nvPr/>
              </p:nvSpPr>
              <p:spPr>
                <a:xfrm>
                  <a:off x="-86230" y="2002543"/>
                  <a:ext cx="3861515" cy="6217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914400" latinLnBrk="1"/>
                  <a:r>
                    <a:rPr lang="en-US" altLang="zh-TW" sz="1200" dirty="0" smtClean="0">
                      <a:latin typeface="Microsoft YaHei UI" panose="020B0503020204020204" pitchFamily="34" charset="-122"/>
                      <a:ea typeface="Microsoft YaHei UI" panose="020B0503020204020204" pitchFamily="34" charset="-122"/>
                      <a:cs typeface="Arial" pitchFamily="34" charset="0"/>
                    </a:rPr>
                    <a:t>S1 </a:t>
                  </a:r>
                  <a:r>
                    <a:rPr lang="zh-TW" altLang="en-US" sz="1200" dirty="0" smtClean="0">
                      <a:latin typeface="Microsoft YaHei UI" panose="020B0503020204020204" pitchFamily="34" charset="-122"/>
                      <a:ea typeface="Microsoft YaHei UI" panose="020B0503020204020204" pitchFamily="34" charset="-122"/>
                      <a:cs typeface="Arial" pitchFamily="34" charset="0"/>
                    </a:rPr>
                    <a:t>鎖定</a:t>
                  </a:r>
                  <a:r>
                    <a:rPr lang="zh-TW" altLang="en-US" sz="1200" dirty="0">
                      <a:latin typeface="Microsoft YaHei UI" panose="020B0503020204020204" pitchFamily="34" charset="-122"/>
                      <a:ea typeface="Microsoft YaHei UI" panose="020B0503020204020204" pitchFamily="34" charset="-122"/>
                      <a:cs typeface="Arial" pitchFamily="34" charset="0"/>
                    </a:rPr>
                    <a:t>商辦</a:t>
                  </a:r>
                  <a:r>
                    <a:rPr lang="zh-TW" altLang="en-US" sz="1200" dirty="0" smtClean="0">
                      <a:latin typeface="Microsoft YaHei UI" panose="020B0503020204020204" pitchFamily="34" charset="-122"/>
                      <a:ea typeface="Microsoft YaHei UI" panose="020B0503020204020204" pitchFamily="34" charset="-122"/>
                      <a:cs typeface="Arial" pitchFamily="34" charset="0"/>
                    </a:rPr>
                    <a:t>市場</a:t>
                  </a:r>
                  <a:r>
                    <a:rPr lang="en-US" altLang="zh-TW" sz="1200" dirty="0" smtClean="0">
                      <a:latin typeface="Microsoft YaHei UI" panose="020B0503020204020204" pitchFamily="34" charset="-122"/>
                      <a:ea typeface="Microsoft YaHei UI" panose="020B0503020204020204" pitchFamily="34" charset="-122"/>
                      <a:cs typeface="Arial" pitchFamily="34" charset="0"/>
                    </a:rPr>
                    <a:t>,</a:t>
                  </a:r>
                  <a:r>
                    <a:rPr lang="zh-TW" altLang="en-US" sz="1200" dirty="0" smtClean="0">
                      <a:latin typeface="Microsoft YaHei UI" panose="020B0503020204020204" pitchFamily="34" charset="-122"/>
                      <a:ea typeface="Microsoft YaHei UI" panose="020B0503020204020204" pitchFamily="34" charset="-122"/>
                      <a:cs typeface="Arial" pitchFamily="34" charset="0"/>
                    </a:rPr>
                    <a:t>配送</a:t>
                  </a:r>
                  <a:r>
                    <a:rPr lang="zh-TW" altLang="en-US" sz="1200" dirty="0">
                      <a:latin typeface="Microsoft YaHei UI" panose="020B0503020204020204" pitchFamily="34" charset="-122"/>
                      <a:ea typeface="Microsoft YaHei UI" panose="020B0503020204020204" pitchFamily="34" charset="-122"/>
                      <a:cs typeface="Arial" pitchFamily="34" charset="0"/>
                    </a:rPr>
                    <a:t>流程簡易</a:t>
                  </a:r>
                  <a:endParaRPr lang="zh-TW" altLang="en-US" sz="1200" dirty="0" smtClean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itchFamily="34" charset="0"/>
                  </a:endParaRPr>
                </a:p>
                <a:p>
                  <a:pPr defTabSz="914400" latinLnBrk="1"/>
                  <a:r>
                    <a:rPr lang="en-US" altLang="zh-TW" sz="1200" dirty="0" smtClean="0">
                      <a:latin typeface="Microsoft YaHei UI" panose="020B0503020204020204" pitchFamily="34" charset="-122"/>
                      <a:ea typeface="Microsoft YaHei UI" panose="020B0503020204020204" pitchFamily="34" charset="-122"/>
                      <a:cs typeface="Arial" pitchFamily="34" charset="0"/>
                    </a:rPr>
                    <a:t>S2 </a:t>
                  </a:r>
                  <a:r>
                    <a:rPr lang="zh-TW" altLang="en-US" sz="1200" dirty="0" smtClean="0">
                      <a:latin typeface="Microsoft YaHei UI" panose="020B0503020204020204" pitchFamily="34" charset="-122"/>
                      <a:ea typeface="Microsoft YaHei UI" panose="020B0503020204020204" pitchFamily="34" charset="-122"/>
                      <a:cs typeface="Arial" pitchFamily="34" charset="0"/>
                    </a:rPr>
                    <a:t>掌握</a:t>
                  </a:r>
                  <a:r>
                    <a:rPr lang="zh-TW" altLang="en-US" sz="1200" dirty="0">
                      <a:latin typeface="Microsoft YaHei UI" panose="020B0503020204020204" pitchFamily="34" charset="-122"/>
                      <a:ea typeface="Microsoft YaHei UI" panose="020B0503020204020204" pitchFamily="34" charset="-122"/>
                      <a:cs typeface="Arial" pitchFamily="34" charset="0"/>
                    </a:rPr>
                    <a:t>不同店家即時訂單</a:t>
                  </a:r>
                  <a:r>
                    <a:rPr lang="zh-TW" altLang="en-US" sz="1200" dirty="0" smtClean="0">
                      <a:latin typeface="Microsoft YaHei UI" panose="020B0503020204020204" pitchFamily="34" charset="-122"/>
                      <a:ea typeface="Microsoft YaHei UI" panose="020B0503020204020204" pitchFamily="34" charset="-122"/>
                      <a:cs typeface="Arial" pitchFamily="34" charset="0"/>
                    </a:rPr>
                    <a:t>數據</a:t>
                  </a:r>
                  <a:endParaRPr lang="zh-TW" altLang="en-US" sz="1200" dirty="0"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Arial" pitchFamily="34" charset="0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3987B58-01EE-4A0A-BA6F-9B124DBC138F}"/>
                    </a:ext>
                  </a:extLst>
                </p:cNvPr>
                <p:cNvSpPr txBox="1"/>
                <p:nvPr/>
              </p:nvSpPr>
              <p:spPr>
                <a:xfrm>
                  <a:off x="-261580" y="1593771"/>
                  <a:ext cx="2605241" cy="4144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914400" latinLnBrk="1"/>
                  <a:r>
                    <a:rPr lang="ko-KR" altLang="en-US" sz="14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Microsoft YaHei UI" panose="020B0503020204020204" pitchFamily="34" charset="-122"/>
                      <a:cs typeface="Arial" pitchFamily="34" charset="0"/>
                    </a:rPr>
                    <a:t>Ｓ</a:t>
                  </a:r>
                  <a:r>
                    <a:rPr lang="zh-TW" altLang="en-US" sz="14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Microsoft YaHei UI" panose="020B0503020204020204" pitchFamily="34" charset="-122"/>
                      <a:ea typeface="Microsoft YaHei UI" panose="020B0503020204020204" pitchFamily="34" charset="-122"/>
                      <a:cs typeface="Arial" pitchFamily="34" charset="0"/>
                    </a:rPr>
                    <a:t>優勢</a:t>
                  </a:r>
                </a:p>
              </p:txBody>
            </p:sp>
          </p:grpSp>
          <p:sp>
            <p:nvSpPr>
              <p:cNvPr id="29" name="Oval 21">
                <a:extLst>
                  <a:ext uri="{FF2B5EF4-FFF2-40B4-BE49-F238E27FC236}">
                    <a16:creationId xmlns:a16="http://schemas.microsoft.com/office/drawing/2014/main" id="{A16A3447-4790-4D81-A937-5F0CE8F9E7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57915" y="1915937"/>
                <a:ext cx="339557" cy="342393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350" dirty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42" name="群組 41"/>
          <p:cNvGrpSpPr/>
          <p:nvPr/>
        </p:nvGrpSpPr>
        <p:grpSpPr>
          <a:xfrm>
            <a:off x="3739782" y="2261854"/>
            <a:ext cx="1744994" cy="1055112"/>
            <a:chOff x="3696951" y="2415780"/>
            <a:chExt cx="1744994" cy="1055112"/>
          </a:xfrm>
        </p:grpSpPr>
        <p:sp>
          <p:nvSpPr>
            <p:cNvPr id="7" name="Rounded Rectangle 5">
              <a:extLst>
                <a:ext uri="{FF2B5EF4-FFF2-40B4-BE49-F238E27FC236}">
                  <a16:creationId xmlns:a16="http://schemas.microsoft.com/office/drawing/2014/main" id="{D8395BC4-B8D1-4DB5-B7B9-170ADD46603B}"/>
                </a:ext>
              </a:extLst>
            </p:cNvPr>
            <p:cNvSpPr/>
            <p:nvPr/>
          </p:nvSpPr>
          <p:spPr>
            <a:xfrm>
              <a:off x="3696951" y="2415780"/>
              <a:ext cx="1744994" cy="1055112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1"/>
              <a:endParaRPr lang="ko-KR" altLang="en-US" sz="105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9" name="Text Placeholder 12">
              <a:extLst>
                <a:ext uri="{FF2B5EF4-FFF2-40B4-BE49-F238E27FC236}">
                  <a16:creationId xmlns:a16="http://schemas.microsoft.com/office/drawing/2014/main" id="{039DCC3E-F147-4D16-9E73-C62282D85951}"/>
                </a:ext>
              </a:extLst>
            </p:cNvPr>
            <p:cNvSpPr txBox="1">
              <a:spLocks/>
            </p:cNvSpPr>
            <p:nvPr/>
          </p:nvSpPr>
          <p:spPr>
            <a:xfrm>
              <a:off x="3937781" y="2897213"/>
              <a:ext cx="1263333" cy="295894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itchFamily="34" charset="0"/>
                <a:buNone/>
              </a:pPr>
              <a:endParaRPr lang="en-US" sz="900" dirty="0">
                <a:solidFill>
                  <a:prstClr val="black">
                    <a:lumMod val="65000"/>
                    <a:lumOff val="35000"/>
                  </a:prstClr>
                </a:solidFill>
                <a:cs typeface="Arial" pitchFamily="34" charset="0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171449" y="234450"/>
            <a:ext cx="8725445" cy="49795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914400" latinLnBrk="1">
              <a:lnSpc>
                <a:spcPct val="120000"/>
              </a:lnSpc>
            </a:pPr>
            <a:r>
              <a:rPr lang="en-US" altLang="zh-TW" sz="2400" b="1" dirty="0">
                <a:solidFill>
                  <a:srgbClr val="272727"/>
                </a:solidFill>
                <a:latin typeface="Microsoft YaHei" charset="-122"/>
                <a:ea typeface="Microsoft YaHei" charset="-122"/>
                <a:cs typeface="Microsoft YaHei" charset="-122"/>
              </a:rPr>
              <a:t>SWOT</a:t>
            </a:r>
            <a:r>
              <a:rPr lang="zh-TW" altLang="en-US" sz="2400" b="1" dirty="0">
                <a:solidFill>
                  <a:srgbClr val="272727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分析</a:t>
            </a:r>
            <a:r>
              <a:rPr lang="en-US" altLang="zh-TW" sz="2400" b="1" dirty="0">
                <a:solidFill>
                  <a:srgbClr val="272727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TW" altLang="en-US" sz="2400" b="1" dirty="0">
                <a:solidFill>
                  <a:srgbClr val="272727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初期</a:t>
            </a:r>
            <a:r>
              <a:rPr lang="en-US" altLang="zh-TW" sz="2400" b="1" dirty="0">
                <a:solidFill>
                  <a:srgbClr val="272727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endParaRPr lang="zh-CN" altLang="en-US" sz="2400" b="1" dirty="0">
              <a:solidFill>
                <a:srgbClr val="272727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97086" y="2573160"/>
            <a:ext cx="763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SWOT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4915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 bwMode="auto">
          <a:xfrm>
            <a:off x="-6947" y="-1"/>
            <a:ext cx="9143904" cy="5143501"/>
          </a:xfrm>
          <a:prstGeom prst="rect">
            <a:avLst/>
          </a:prstGeom>
          <a:gradFill>
            <a:gsLst>
              <a:gs pos="94000">
                <a:schemeClr val="accent3">
                  <a:lumMod val="20000"/>
                  <a:lumOff val="80000"/>
                </a:schemeClr>
              </a:gs>
              <a:gs pos="49000">
                <a:schemeClr val="bg2">
                  <a:lumMod val="40000"/>
                  <a:lumOff val="60000"/>
                </a:schemeClr>
              </a:gs>
              <a:gs pos="0">
                <a:schemeClr val="bg1"/>
              </a:gs>
            </a:gsLst>
            <a:lin ang="2700000" scaled="0"/>
          </a:gradFill>
          <a:ln>
            <a:noFill/>
          </a:ln>
          <a:extLst/>
        </p:spPr>
        <p:txBody>
          <a:bodyPr lIns="0" tIns="0" rIns="0" bIns="0" rtlCol="0" anchor="ctr"/>
          <a:lstStyle/>
          <a:p>
            <a:pPr algn="ctr" defTabSz="887708"/>
            <a:endParaRPr lang="es-SV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1449" y="234450"/>
            <a:ext cx="8725445" cy="53553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914400" latinLnBrk="1">
              <a:lnSpc>
                <a:spcPct val="120000"/>
              </a:lnSpc>
            </a:pPr>
            <a:r>
              <a:rPr lang="en-US" altLang="zh-TW" sz="2400" b="1" dirty="0">
                <a:solidFill>
                  <a:srgbClr val="272727"/>
                </a:solidFill>
                <a:latin typeface="Microsoft YaHei" charset="-122"/>
                <a:ea typeface="Microsoft YaHei" charset="-122"/>
                <a:cs typeface="Microsoft YaHei" charset="-122"/>
              </a:rPr>
              <a:t>SWOT</a:t>
            </a:r>
            <a:r>
              <a:rPr lang="zh-TW" altLang="en-US" sz="2400" b="1" dirty="0">
                <a:solidFill>
                  <a:srgbClr val="272727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分析之策略擬定</a:t>
            </a:r>
            <a:r>
              <a:rPr lang="en-US" altLang="zh-TW" sz="2400" b="1" dirty="0" smtClean="0">
                <a:solidFill>
                  <a:srgbClr val="272727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TW" altLang="en-US" sz="2400" b="1" dirty="0">
                <a:solidFill>
                  <a:srgbClr val="272727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初期</a:t>
            </a:r>
            <a:r>
              <a:rPr lang="en-US" altLang="zh-TW" sz="2400" b="1" dirty="0">
                <a:solidFill>
                  <a:srgbClr val="272727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endParaRPr lang="zh-CN" altLang="en-US" sz="2400" b="1" dirty="0">
              <a:solidFill>
                <a:srgbClr val="272727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960542"/>
              </p:ext>
            </p:extLst>
          </p:nvPr>
        </p:nvGraphicFramePr>
        <p:xfrm>
          <a:off x="122022" y="875774"/>
          <a:ext cx="5386082" cy="3787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04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3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9192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 smtClean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Ｓ優勢</a:t>
                      </a:r>
                      <a:endParaRPr lang="en-US" altLang="zh-TW" sz="1400" dirty="0" smtClean="0">
                        <a:solidFill>
                          <a:srgbClr val="00000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kern="1200" dirty="0" smtClean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S1</a:t>
                      </a:r>
                      <a:r>
                        <a:rPr lang="en-US" altLang="zh-TW" sz="1400" b="0" kern="1200" dirty="0" smtClean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zh-TW" altLang="en-US" sz="1400" b="0" kern="1200" dirty="0" smtClean="0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鎖定商辦市場</a:t>
                      </a:r>
                      <a:r>
                        <a:rPr lang="en-US" altLang="zh-TW" sz="1400" b="0" kern="1200" dirty="0" smtClean="0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,</a:t>
                      </a:r>
                      <a:br>
                        <a:rPr lang="en-US" altLang="zh-TW" sz="1400" b="0" kern="1200" dirty="0" smtClean="0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</a:br>
                      <a:r>
                        <a:rPr lang="en-US" altLang="zh-TW" sz="1400" b="0" kern="1200" baseline="0" dirty="0" smtClean="0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     </a:t>
                      </a:r>
                      <a:r>
                        <a:rPr lang="zh-TW" altLang="en-US" sz="1400" b="0" kern="1200" dirty="0" smtClean="0">
                          <a:solidFill>
                            <a:srgbClr val="000000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配送流程簡易</a:t>
                      </a:r>
                      <a:endParaRPr lang="en-US" altLang="zh-TW" sz="1400" b="0" dirty="0" smtClean="0">
                        <a:solidFill>
                          <a:srgbClr val="000000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S2</a:t>
                      </a:r>
                      <a:r>
                        <a:rPr lang="en-US" altLang="zh-TW" sz="1400" b="0" dirty="0" smtClean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 </a:t>
                      </a:r>
                      <a:r>
                        <a:rPr lang="zh-TW" altLang="en-US" sz="1400" b="0" dirty="0" smtClean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掌握不同店家即</a:t>
                      </a:r>
                      <a:r>
                        <a:rPr lang="en-US" altLang="zh-TW" sz="1400" b="0" dirty="0" smtClean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/>
                      </a:r>
                      <a:br>
                        <a:rPr lang="en-US" altLang="zh-TW" sz="1400" b="0" dirty="0" smtClean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</a:br>
                      <a:r>
                        <a:rPr lang="en-US" altLang="zh-TW" sz="1400" b="0" dirty="0" smtClean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     </a:t>
                      </a:r>
                      <a:r>
                        <a:rPr lang="zh-TW" altLang="en-US" sz="1400" b="0" dirty="0" smtClean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時訂單數據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 smtClean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Ｗ劣勢</a:t>
                      </a:r>
                    </a:p>
                    <a:p>
                      <a:pPr algn="l"/>
                      <a:r>
                        <a:rPr lang="en-US" altLang="zh-TW" sz="1200" b="1" dirty="0" smtClean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W1</a:t>
                      </a:r>
                      <a:r>
                        <a:rPr lang="zh-TW" altLang="en-US" sz="1200" b="0" dirty="0" smtClean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配送人員移動里程是</a:t>
                      </a:r>
                      <a:r>
                        <a:rPr lang="en-US" altLang="zh-TW" sz="1200" b="0" dirty="0" smtClean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/>
                      </a:r>
                      <a:br>
                        <a:rPr lang="en-US" altLang="zh-TW" sz="1200" b="0" dirty="0" smtClean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</a:br>
                      <a:r>
                        <a:rPr lang="en-US" altLang="zh-TW" sz="1200" b="0" dirty="0" smtClean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     </a:t>
                      </a:r>
                      <a:r>
                        <a:rPr lang="zh-TW" altLang="en-US" sz="1200" b="0" dirty="0" smtClean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各店自配兩倍</a:t>
                      </a:r>
                      <a:endParaRPr lang="zh-TW" altLang="en-US" sz="120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4136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600" b="1" dirty="0" smtClean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Ｏ機會</a:t>
                      </a:r>
                      <a:endParaRPr lang="en-US" altLang="zh-TW" sz="1600" b="1" dirty="0" smtClean="0">
                        <a:solidFill>
                          <a:srgbClr val="00000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  <a:p>
                      <a:pPr algn="l"/>
                      <a:r>
                        <a:rPr lang="en-US" altLang="zh-TW" sz="1400" b="1" dirty="0" smtClean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O1</a:t>
                      </a:r>
                      <a:r>
                        <a:rPr lang="en-US" altLang="zh-TW" sz="1400" dirty="0" smtClean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 </a:t>
                      </a:r>
                      <a:r>
                        <a:rPr lang="zh-TW" altLang="en-US" sz="1400" dirty="0" smtClean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科技人對於新</a:t>
                      </a:r>
                      <a:r>
                        <a:rPr lang="en-US" altLang="zh-TW" sz="1400" dirty="0" smtClean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/>
                      </a:r>
                      <a:br>
                        <a:rPr lang="en-US" altLang="zh-TW" sz="1400" dirty="0" smtClean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</a:br>
                      <a:r>
                        <a:rPr lang="en-US" altLang="zh-TW" sz="1400" dirty="0" smtClean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    </a:t>
                      </a:r>
                      <a:r>
                        <a:rPr lang="en-US" altLang="zh-TW" sz="1400" baseline="0" dirty="0" smtClean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zh-TW" altLang="en-US" sz="1400" dirty="0" smtClean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鮮事願意嘗試</a:t>
                      </a:r>
                      <a:r>
                        <a:rPr lang="en-US" altLang="zh-TW" sz="1400" dirty="0" smtClean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/>
                      </a:r>
                      <a:br>
                        <a:rPr lang="en-US" altLang="zh-TW" sz="1400" dirty="0" smtClean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</a:br>
                      <a:r>
                        <a:rPr lang="en-US" altLang="zh-TW" sz="1400" b="1" dirty="0" smtClean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O2</a:t>
                      </a:r>
                      <a:r>
                        <a:rPr lang="en-US" altLang="zh-TW" sz="1400" dirty="0" smtClean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zh-TW" altLang="en-US" sz="1400" dirty="0" smtClean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商辦團訂訂單</a:t>
                      </a:r>
                      <a:r>
                        <a:rPr lang="en-US" altLang="zh-TW" sz="1400" dirty="0" smtClean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/>
                      </a:r>
                      <a:br>
                        <a:rPr lang="en-US" altLang="zh-TW" sz="1400" dirty="0" smtClean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</a:br>
                      <a:r>
                        <a:rPr lang="en-US" altLang="zh-TW" sz="1400" dirty="0" smtClean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     </a:t>
                      </a:r>
                      <a:r>
                        <a:rPr lang="zh-TW" altLang="en-US" sz="1400" dirty="0" smtClean="0">
                          <a:solidFill>
                            <a:srgbClr val="00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量大且集中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S-O</a:t>
                      </a:r>
                      <a:r>
                        <a:rPr lang="zh-TW" altLang="en-US" sz="1400" b="1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策略</a:t>
                      </a:r>
                      <a:endParaRPr lang="en-US" altLang="zh-TW" sz="1400" b="1" dirty="0" smtClean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  <a:p>
                      <a:pPr algn="ctr"/>
                      <a:r>
                        <a:rPr lang="zh-TW" altLang="en-US" sz="1400" b="1" dirty="0" smtClean="0">
                          <a:solidFill>
                            <a:schemeClr val="accent2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應用優勢，增取機會</a:t>
                      </a:r>
                      <a:endParaRPr lang="en-US" altLang="zh-TW" sz="1400" b="1" dirty="0" smtClean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  <a:p>
                      <a:pPr algn="l"/>
                      <a:r>
                        <a:rPr lang="en-US" altLang="zh-TW" sz="1400" b="1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S1O1</a:t>
                      </a:r>
                      <a:r>
                        <a:rPr lang="zh-TW" altLang="en-US" sz="1400" b="1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提供嚐鮮服務，</a:t>
                      </a:r>
                      <a:r>
                        <a:rPr lang="en-US" altLang="zh-TW" sz="1400" b="1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/>
                      </a:r>
                      <a:br>
                        <a:rPr lang="en-US" altLang="zh-TW" sz="1400" b="1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</a:br>
                      <a:r>
                        <a:rPr lang="en-US" altLang="zh-TW" sz="1400" b="1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         </a:t>
                      </a:r>
                      <a:r>
                        <a:rPr lang="zh-TW" altLang="en-US" sz="1400" b="1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增加商辦顧客</a:t>
                      </a:r>
                      <a:r>
                        <a:rPr lang="en-US" altLang="zh-TW" sz="1400" b="1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/>
                      </a:r>
                      <a:br>
                        <a:rPr lang="en-US" altLang="zh-TW" sz="1400" b="1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</a:br>
                      <a:r>
                        <a:rPr lang="en-US" altLang="zh-TW" sz="1400" b="1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         </a:t>
                      </a:r>
                      <a:r>
                        <a:rPr lang="zh-TW" altLang="en-US" sz="1400" b="1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互動</a:t>
                      </a:r>
                      <a:endParaRPr lang="zh-TW" altLang="en-US" sz="1200" b="1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O-W</a:t>
                      </a:r>
                      <a:r>
                        <a:rPr lang="zh-TW" altLang="en-US" sz="1400" b="1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策略</a:t>
                      </a:r>
                      <a:endParaRPr lang="en-US" altLang="zh-TW" sz="1400" b="1" dirty="0" smtClean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  <a:p>
                      <a:pPr algn="ctr"/>
                      <a:r>
                        <a:rPr lang="zh-TW" altLang="en-US" sz="1400" b="1" dirty="0" smtClean="0">
                          <a:solidFill>
                            <a:schemeClr val="accent2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利用機會，克服劣勢</a:t>
                      </a:r>
                      <a:endParaRPr lang="en-US" altLang="zh-TW" sz="1400" b="1" dirty="0" smtClean="0">
                        <a:solidFill>
                          <a:schemeClr val="accent2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  <a:p>
                      <a:pPr algn="l"/>
                      <a:r>
                        <a:rPr lang="en-US" altLang="zh-TW" sz="1400" b="1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O2W1</a:t>
                      </a:r>
                      <a:r>
                        <a:rPr lang="zh-TW" altLang="en-US" sz="1400" b="1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集中不同訂單</a:t>
                      </a:r>
                      <a:r>
                        <a:rPr lang="en-US" altLang="zh-TW" sz="1400" b="1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/>
                      </a:r>
                      <a:br>
                        <a:rPr lang="en-US" altLang="zh-TW" sz="1400" b="1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</a:br>
                      <a:r>
                        <a:rPr lang="en-US" altLang="zh-TW" sz="1400" b="1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           </a:t>
                      </a:r>
                      <a:r>
                        <a:rPr lang="zh-TW" altLang="en-US" sz="1400" b="1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配送</a:t>
                      </a:r>
                      <a:r>
                        <a:rPr lang="en-US" altLang="zh-TW" sz="1400" b="1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,</a:t>
                      </a:r>
                      <a:r>
                        <a:rPr lang="zh-TW" altLang="en-US" sz="1400" b="1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降低哩</a:t>
                      </a:r>
                      <a:r>
                        <a:rPr lang="en-US" altLang="zh-TW" sz="1400" b="1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/>
                      </a:r>
                      <a:br>
                        <a:rPr lang="en-US" altLang="zh-TW" sz="1400" b="1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</a:br>
                      <a:r>
                        <a:rPr lang="en-US" altLang="zh-TW" sz="1400" b="1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           </a:t>
                      </a:r>
                      <a:r>
                        <a:rPr lang="zh-TW" altLang="en-US" sz="1400" b="1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程數</a:t>
                      </a:r>
                      <a:endParaRPr lang="zh-TW" altLang="en-US" sz="1400" b="1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5623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Ｔ威脅</a:t>
                      </a:r>
                      <a:endParaRPr lang="en-US" altLang="zh-TW" sz="1400" b="1" dirty="0" smtClean="0">
                        <a:solidFill>
                          <a:srgbClr val="00000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T2 </a:t>
                      </a:r>
                      <a:r>
                        <a:rPr lang="zh-TW" altLang="en-US" sz="1400" dirty="0" smtClean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商辦大樓管制</a:t>
                      </a:r>
                      <a:r>
                        <a:rPr lang="en-US" altLang="zh-TW" sz="1400" dirty="0" smtClean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,</a:t>
                      </a:r>
                      <a:br>
                        <a:rPr lang="en-US" altLang="zh-TW" sz="1400" dirty="0" smtClean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</a:br>
                      <a:r>
                        <a:rPr lang="en-US" altLang="zh-TW" sz="1400" dirty="0" smtClean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     </a:t>
                      </a:r>
                      <a:r>
                        <a:rPr lang="zh-TW" altLang="en-US" sz="1400" dirty="0" smtClean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不易陌生開發</a:t>
                      </a:r>
                      <a:r>
                        <a:rPr lang="en-US" altLang="zh-TW" sz="1400" dirty="0" smtClean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/>
                      </a:r>
                      <a:br>
                        <a:rPr lang="en-US" altLang="zh-TW" sz="1400" dirty="0" smtClean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</a:br>
                      <a:r>
                        <a:rPr lang="en-US" altLang="zh-TW" sz="1400" b="1" dirty="0" smtClean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T3 </a:t>
                      </a:r>
                      <a:r>
                        <a:rPr lang="zh-TW" altLang="en-US" sz="1400" dirty="0" smtClean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商辦團訂尖峰離</a:t>
                      </a:r>
                      <a:r>
                        <a:rPr lang="en-US" altLang="zh-TW" sz="1400" dirty="0" smtClean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/>
                      </a:r>
                      <a:br>
                        <a:rPr lang="en-US" altLang="zh-TW" sz="1400" dirty="0" smtClean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</a:br>
                      <a:r>
                        <a:rPr lang="en-US" altLang="zh-TW" sz="1400" dirty="0" smtClean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     </a:t>
                      </a:r>
                      <a:r>
                        <a:rPr lang="zh-TW" altLang="en-US" sz="1400" dirty="0" smtClean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峰時間明顯</a:t>
                      </a:r>
                      <a:endParaRPr lang="en-US" altLang="zh-TW" sz="1400" dirty="0" smtClean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S-T</a:t>
                      </a:r>
                      <a:r>
                        <a:rPr lang="zh-TW" altLang="en-US" sz="1400" b="1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策略</a:t>
                      </a:r>
                      <a:endParaRPr lang="en-US" altLang="zh-TW" sz="1400" b="1" dirty="0" smtClean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 smtClean="0">
                          <a:solidFill>
                            <a:schemeClr val="accent2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利用優勢，避開威脅</a:t>
                      </a:r>
                      <a:endParaRPr lang="en-US" altLang="zh-TW" sz="1400" b="1" dirty="0" smtClean="0">
                        <a:solidFill>
                          <a:schemeClr val="accent2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S2T2</a:t>
                      </a:r>
                      <a:r>
                        <a:rPr lang="zh-TW" altLang="en-US" sz="1400" b="1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強調服務優勢</a:t>
                      </a:r>
                      <a:r>
                        <a:rPr lang="en-US" altLang="zh-TW" sz="1400" b="1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/>
                      </a:r>
                      <a:br>
                        <a:rPr lang="en-US" altLang="zh-TW" sz="1400" b="1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</a:br>
                      <a:r>
                        <a:rPr lang="en-US" altLang="zh-TW" sz="1400" b="1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        </a:t>
                      </a:r>
                      <a:r>
                        <a:rPr lang="zh-TW" altLang="en-US" sz="1400" b="1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訂單分流</a:t>
                      </a:r>
                      <a:r>
                        <a:rPr lang="en-US" altLang="zh-TW" sz="1400" b="1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,</a:t>
                      </a:r>
                      <a:r>
                        <a:rPr lang="zh-TW" altLang="en-US" sz="1400" b="1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即訂</a:t>
                      </a:r>
                      <a:r>
                        <a:rPr lang="en-US" altLang="zh-TW" sz="1400" b="1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/>
                      </a:r>
                      <a:br>
                        <a:rPr lang="en-US" altLang="zh-TW" sz="1400" b="1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</a:br>
                      <a:r>
                        <a:rPr lang="en-US" altLang="zh-TW" sz="1400" b="1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        </a:t>
                      </a:r>
                      <a:r>
                        <a:rPr lang="zh-TW" altLang="en-US" sz="1400" b="1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即送</a:t>
                      </a:r>
                      <a:r>
                        <a:rPr lang="en-US" altLang="zh-TW" sz="1400" b="1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,</a:t>
                      </a:r>
                      <a:r>
                        <a:rPr lang="zh-TW" altLang="en-US" sz="1400" b="1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進行口碑</a:t>
                      </a:r>
                      <a:r>
                        <a:rPr lang="en-US" altLang="zh-TW" sz="1400" b="1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/>
                      </a:r>
                      <a:br>
                        <a:rPr lang="en-US" altLang="zh-TW" sz="1400" b="1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</a:br>
                      <a:r>
                        <a:rPr lang="en-US" altLang="zh-TW" sz="1400" b="1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        </a:t>
                      </a:r>
                      <a:r>
                        <a:rPr lang="zh-TW" altLang="en-US" sz="1400" b="1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行銷</a:t>
                      </a:r>
                      <a:endParaRPr lang="en-US" altLang="zh-TW" sz="1200" b="1" dirty="0" smtClean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W-T</a:t>
                      </a:r>
                      <a:r>
                        <a:rPr lang="zh-TW" altLang="en-US" sz="1400" b="1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策略</a:t>
                      </a:r>
                      <a:endParaRPr lang="en-US" altLang="zh-TW" sz="1400" b="1" dirty="0" smtClean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  <a:p>
                      <a:pPr algn="ctr"/>
                      <a:r>
                        <a:rPr lang="zh-TW" altLang="en-US" sz="1200" b="1" dirty="0" smtClean="0">
                          <a:solidFill>
                            <a:schemeClr val="accent2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減少劣勢，迴避威脅</a:t>
                      </a:r>
                      <a:endParaRPr lang="en-US" altLang="zh-TW" sz="1200" b="1" dirty="0" smtClean="0">
                        <a:solidFill>
                          <a:schemeClr val="accent2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  <a:p>
                      <a:pPr algn="l"/>
                      <a:r>
                        <a:rPr lang="en-US" altLang="zh-TW" sz="1200" b="1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W2T1</a:t>
                      </a:r>
                      <a:r>
                        <a:rPr lang="zh-TW" altLang="en-US" sz="1200" b="1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離峰時間訂單外包</a:t>
                      </a:r>
                      <a:r>
                        <a:rPr lang="en-US" altLang="zh-TW" sz="1200" b="1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/>
                      </a:r>
                      <a:br>
                        <a:rPr lang="en-US" altLang="zh-TW" sz="1200" b="1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</a:br>
                      <a:r>
                        <a:rPr lang="en-US" altLang="zh-TW" sz="1200" b="1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         </a:t>
                      </a:r>
                      <a:r>
                        <a:rPr lang="zh-TW" altLang="en-US" sz="1200" b="1" dirty="0" smtClean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快遞業者</a:t>
                      </a:r>
                      <a:endParaRPr lang="zh-TW" altLang="en-US" sz="1200" b="1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5" name="Rectángulo 10"/>
          <p:cNvSpPr/>
          <p:nvPr/>
        </p:nvSpPr>
        <p:spPr>
          <a:xfrm>
            <a:off x="4696683" y="4214324"/>
            <a:ext cx="819686" cy="4491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97" tIns="16673" rIns="13097" bIns="16673" rtlCol="0" anchor="ctr"/>
          <a:lstStyle/>
          <a:p>
            <a:pPr algn="ctr" defTabSz="880236"/>
            <a:r>
              <a:rPr lang="en-US" altLang="zh-TW" sz="1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endParaRPr lang="es-SV" sz="14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Rectángulo 11"/>
          <p:cNvSpPr/>
          <p:nvPr/>
        </p:nvSpPr>
        <p:spPr>
          <a:xfrm>
            <a:off x="5624773" y="4214324"/>
            <a:ext cx="798122" cy="4491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97" tIns="16673" rIns="13097" bIns="16673" rtlCol="0" anchor="ctr"/>
          <a:lstStyle/>
          <a:p>
            <a:pPr algn="ctr" defTabSz="880236"/>
            <a:r>
              <a:rPr lang="en-US" altLang="zh-TW" sz="1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W</a:t>
            </a:r>
            <a:endParaRPr lang="es-SV" sz="14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Rectángulo 13"/>
          <p:cNvSpPr/>
          <p:nvPr/>
        </p:nvSpPr>
        <p:spPr>
          <a:xfrm>
            <a:off x="7340284" y="4215723"/>
            <a:ext cx="798122" cy="44770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97" tIns="16673" rIns="13097" bIns="16673" rtlCol="0" anchor="ctr"/>
          <a:lstStyle/>
          <a:p>
            <a:pPr algn="ctr" defTabSz="880236"/>
            <a:r>
              <a:rPr lang="en-US" altLang="zh-TW" sz="1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O</a:t>
            </a:r>
            <a:endParaRPr lang="es-SV" altLang="zh-TW" sz="14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Rectángulo 14"/>
          <p:cNvSpPr/>
          <p:nvPr/>
        </p:nvSpPr>
        <p:spPr>
          <a:xfrm>
            <a:off x="8268374" y="4215723"/>
            <a:ext cx="798122" cy="4477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97" tIns="16673" rIns="13097" bIns="16673" rtlCol="0" anchor="ctr"/>
          <a:lstStyle/>
          <a:p>
            <a:pPr algn="ctr" defTabSz="880236"/>
            <a:r>
              <a:rPr lang="en-US" altLang="zh-TW" sz="1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endParaRPr lang="es-SV" altLang="zh-TW" sz="14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Rectángulo 15"/>
          <p:cNvSpPr/>
          <p:nvPr/>
        </p:nvSpPr>
        <p:spPr>
          <a:xfrm>
            <a:off x="4696816" y="3582032"/>
            <a:ext cx="2006527" cy="633804"/>
          </a:xfrm>
          <a:custGeom>
            <a:avLst/>
            <a:gdLst>
              <a:gd name="connsiteX0" fmla="*/ 0 w 2128463"/>
              <a:gd name="connsiteY0" fmla="*/ 0 h 2160240"/>
              <a:gd name="connsiteX1" fmla="*/ 2128463 w 2128463"/>
              <a:gd name="connsiteY1" fmla="*/ 0 h 2160240"/>
              <a:gd name="connsiteX2" fmla="*/ 2128463 w 2128463"/>
              <a:gd name="connsiteY2" fmla="*/ 2160240 h 2160240"/>
              <a:gd name="connsiteX3" fmla="*/ 0 w 2128463"/>
              <a:gd name="connsiteY3" fmla="*/ 2160240 h 2160240"/>
              <a:gd name="connsiteX4" fmla="*/ 0 w 2128463"/>
              <a:gd name="connsiteY4" fmla="*/ 0 h 2160240"/>
              <a:gd name="connsiteX0" fmla="*/ 0 w 5386013"/>
              <a:gd name="connsiteY0" fmla="*/ 0 h 2160240"/>
              <a:gd name="connsiteX1" fmla="*/ 5386013 w 5386013"/>
              <a:gd name="connsiteY1" fmla="*/ 457200 h 2160240"/>
              <a:gd name="connsiteX2" fmla="*/ 2128463 w 5386013"/>
              <a:gd name="connsiteY2" fmla="*/ 2160240 h 2160240"/>
              <a:gd name="connsiteX3" fmla="*/ 0 w 5386013"/>
              <a:gd name="connsiteY3" fmla="*/ 2160240 h 2160240"/>
              <a:gd name="connsiteX4" fmla="*/ 0 w 5386013"/>
              <a:gd name="connsiteY4" fmla="*/ 0 h 2160240"/>
              <a:gd name="connsiteX0" fmla="*/ 4905375 w 5386013"/>
              <a:gd name="connsiteY0" fmla="*/ 47625 h 1703040"/>
              <a:gd name="connsiteX1" fmla="*/ 5386013 w 5386013"/>
              <a:gd name="connsiteY1" fmla="*/ 0 h 1703040"/>
              <a:gd name="connsiteX2" fmla="*/ 2128463 w 5386013"/>
              <a:gd name="connsiteY2" fmla="*/ 1703040 h 1703040"/>
              <a:gd name="connsiteX3" fmla="*/ 0 w 5386013"/>
              <a:gd name="connsiteY3" fmla="*/ 1703040 h 1703040"/>
              <a:gd name="connsiteX4" fmla="*/ 4905375 w 5386013"/>
              <a:gd name="connsiteY4" fmla="*/ 47625 h 1703040"/>
              <a:gd name="connsiteX0" fmla="*/ 4949825 w 5386013"/>
              <a:gd name="connsiteY0" fmla="*/ 174625 h 1703040"/>
              <a:gd name="connsiteX1" fmla="*/ 5386013 w 5386013"/>
              <a:gd name="connsiteY1" fmla="*/ 0 h 1703040"/>
              <a:gd name="connsiteX2" fmla="*/ 2128463 w 5386013"/>
              <a:gd name="connsiteY2" fmla="*/ 1703040 h 1703040"/>
              <a:gd name="connsiteX3" fmla="*/ 0 w 5386013"/>
              <a:gd name="connsiteY3" fmla="*/ 1703040 h 1703040"/>
              <a:gd name="connsiteX4" fmla="*/ 4949825 w 5386013"/>
              <a:gd name="connsiteY4" fmla="*/ 174625 h 1703040"/>
              <a:gd name="connsiteX0" fmla="*/ 4997450 w 5386013"/>
              <a:gd name="connsiteY0" fmla="*/ 12700 h 1703040"/>
              <a:gd name="connsiteX1" fmla="*/ 5386013 w 5386013"/>
              <a:gd name="connsiteY1" fmla="*/ 0 h 1703040"/>
              <a:gd name="connsiteX2" fmla="*/ 2128463 w 5386013"/>
              <a:gd name="connsiteY2" fmla="*/ 1703040 h 1703040"/>
              <a:gd name="connsiteX3" fmla="*/ 0 w 5386013"/>
              <a:gd name="connsiteY3" fmla="*/ 1703040 h 1703040"/>
              <a:gd name="connsiteX4" fmla="*/ 4997450 w 5386013"/>
              <a:gd name="connsiteY4" fmla="*/ 12700 h 1703040"/>
              <a:gd name="connsiteX0" fmla="*/ 4997450 w 5236788"/>
              <a:gd name="connsiteY0" fmla="*/ 38100 h 1728440"/>
              <a:gd name="connsiteX1" fmla="*/ 5236788 w 5236788"/>
              <a:gd name="connsiteY1" fmla="*/ 0 h 1728440"/>
              <a:gd name="connsiteX2" fmla="*/ 2128463 w 5236788"/>
              <a:gd name="connsiteY2" fmla="*/ 1728440 h 1728440"/>
              <a:gd name="connsiteX3" fmla="*/ 0 w 5236788"/>
              <a:gd name="connsiteY3" fmla="*/ 1728440 h 1728440"/>
              <a:gd name="connsiteX4" fmla="*/ 4997450 w 5236788"/>
              <a:gd name="connsiteY4" fmla="*/ 38100 h 1728440"/>
              <a:gd name="connsiteX0" fmla="*/ 4997450 w 5357438"/>
              <a:gd name="connsiteY0" fmla="*/ 3175 h 1693515"/>
              <a:gd name="connsiteX1" fmla="*/ 5357438 w 5357438"/>
              <a:gd name="connsiteY1" fmla="*/ 0 h 1693515"/>
              <a:gd name="connsiteX2" fmla="*/ 2128463 w 5357438"/>
              <a:gd name="connsiteY2" fmla="*/ 1693515 h 1693515"/>
              <a:gd name="connsiteX3" fmla="*/ 0 w 5357438"/>
              <a:gd name="connsiteY3" fmla="*/ 1693515 h 1693515"/>
              <a:gd name="connsiteX4" fmla="*/ 4997450 w 5357438"/>
              <a:gd name="connsiteY4" fmla="*/ 3175 h 1693515"/>
              <a:gd name="connsiteX0" fmla="*/ 4997450 w 5351088"/>
              <a:gd name="connsiteY0" fmla="*/ 0 h 1690340"/>
              <a:gd name="connsiteX1" fmla="*/ 5351088 w 5351088"/>
              <a:gd name="connsiteY1" fmla="*/ 0 h 1690340"/>
              <a:gd name="connsiteX2" fmla="*/ 2128463 w 5351088"/>
              <a:gd name="connsiteY2" fmla="*/ 1690340 h 1690340"/>
              <a:gd name="connsiteX3" fmla="*/ 0 w 5351088"/>
              <a:gd name="connsiteY3" fmla="*/ 1690340 h 1690340"/>
              <a:gd name="connsiteX4" fmla="*/ 4997450 w 5351088"/>
              <a:gd name="connsiteY4" fmla="*/ 0 h 169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51088" h="1690340">
                <a:moveTo>
                  <a:pt x="4997450" y="0"/>
                </a:moveTo>
                <a:lnTo>
                  <a:pt x="5351088" y="0"/>
                </a:lnTo>
                <a:lnTo>
                  <a:pt x="2128463" y="1690340"/>
                </a:lnTo>
                <a:lnTo>
                  <a:pt x="0" y="1690340"/>
                </a:lnTo>
                <a:lnTo>
                  <a:pt x="49974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09600" dir="54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346" tIns="16673" rIns="33346" bIns="16673" rtlCol="0" anchor="ctr"/>
          <a:lstStyle/>
          <a:p>
            <a:pPr algn="ctr" defTabSz="880236"/>
            <a:endParaRPr lang="es-SV">
              <a:solidFill>
                <a:srgbClr val="FFFFFF"/>
              </a:solidFill>
            </a:endParaRPr>
          </a:p>
        </p:txBody>
      </p:sp>
      <p:sp>
        <p:nvSpPr>
          <p:cNvPr id="40" name="Rectángulo 16"/>
          <p:cNvSpPr/>
          <p:nvPr/>
        </p:nvSpPr>
        <p:spPr>
          <a:xfrm>
            <a:off x="5625023" y="3580310"/>
            <a:ext cx="1236243" cy="633804"/>
          </a:xfrm>
          <a:custGeom>
            <a:avLst/>
            <a:gdLst>
              <a:gd name="connsiteX0" fmla="*/ 0 w 2128463"/>
              <a:gd name="connsiteY0" fmla="*/ 0 h 2160240"/>
              <a:gd name="connsiteX1" fmla="*/ 2128463 w 2128463"/>
              <a:gd name="connsiteY1" fmla="*/ 0 h 2160240"/>
              <a:gd name="connsiteX2" fmla="*/ 2128463 w 2128463"/>
              <a:gd name="connsiteY2" fmla="*/ 2160240 h 2160240"/>
              <a:gd name="connsiteX3" fmla="*/ 0 w 2128463"/>
              <a:gd name="connsiteY3" fmla="*/ 2160240 h 2160240"/>
              <a:gd name="connsiteX4" fmla="*/ 0 w 2128463"/>
              <a:gd name="connsiteY4" fmla="*/ 0 h 2160240"/>
              <a:gd name="connsiteX0" fmla="*/ 0 w 3296863"/>
              <a:gd name="connsiteY0" fmla="*/ 0 h 2160240"/>
              <a:gd name="connsiteX1" fmla="*/ 3296863 w 3296863"/>
              <a:gd name="connsiteY1" fmla="*/ 469900 h 2160240"/>
              <a:gd name="connsiteX2" fmla="*/ 2128463 w 3296863"/>
              <a:gd name="connsiteY2" fmla="*/ 2160240 h 2160240"/>
              <a:gd name="connsiteX3" fmla="*/ 0 w 3296863"/>
              <a:gd name="connsiteY3" fmla="*/ 2160240 h 2160240"/>
              <a:gd name="connsiteX4" fmla="*/ 0 w 3296863"/>
              <a:gd name="connsiteY4" fmla="*/ 0 h 2160240"/>
              <a:gd name="connsiteX0" fmla="*/ 2857500 w 3296863"/>
              <a:gd name="connsiteY0" fmla="*/ 273050 h 1690340"/>
              <a:gd name="connsiteX1" fmla="*/ 3296863 w 3296863"/>
              <a:gd name="connsiteY1" fmla="*/ 0 h 1690340"/>
              <a:gd name="connsiteX2" fmla="*/ 2128463 w 3296863"/>
              <a:gd name="connsiteY2" fmla="*/ 1690340 h 1690340"/>
              <a:gd name="connsiteX3" fmla="*/ 0 w 3296863"/>
              <a:gd name="connsiteY3" fmla="*/ 1690340 h 1690340"/>
              <a:gd name="connsiteX4" fmla="*/ 2857500 w 3296863"/>
              <a:gd name="connsiteY4" fmla="*/ 273050 h 1690340"/>
              <a:gd name="connsiteX0" fmla="*/ 2947988 w 3296863"/>
              <a:gd name="connsiteY0" fmla="*/ 1587 h 1690340"/>
              <a:gd name="connsiteX1" fmla="*/ 3296863 w 3296863"/>
              <a:gd name="connsiteY1" fmla="*/ 0 h 1690340"/>
              <a:gd name="connsiteX2" fmla="*/ 2128463 w 3296863"/>
              <a:gd name="connsiteY2" fmla="*/ 1690340 h 1690340"/>
              <a:gd name="connsiteX3" fmla="*/ 0 w 3296863"/>
              <a:gd name="connsiteY3" fmla="*/ 1690340 h 1690340"/>
              <a:gd name="connsiteX4" fmla="*/ 2947988 w 3296863"/>
              <a:gd name="connsiteY4" fmla="*/ 1587 h 169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6863" h="1690340">
                <a:moveTo>
                  <a:pt x="2947988" y="1587"/>
                </a:moveTo>
                <a:lnTo>
                  <a:pt x="3296863" y="0"/>
                </a:lnTo>
                <a:lnTo>
                  <a:pt x="2128463" y="1690340"/>
                </a:lnTo>
                <a:lnTo>
                  <a:pt x="0" y="1690340"/>
                </a:lnTo>
                <a:lnTo>
                  <a:pt x="2947988" y="158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09600" dir="54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346" tIns="16673" rIns="33346" bIns="16673" rtlCol="0" anchor="ctr"/>
          <a:lstStyle/>
          <a:p>
            <a:pPr algn="ctr" defTabSz="880236"/>
            <a:endParaRPr lang="es-SV">
              <a:solidFill>
                <a:srgbClr val="FE9126"/>
              </a:solidFill>
            </a:endParaRPr>
          </a:p>
        </p:txBody>
      </p:sp>
      <p:sp>
        <p:nvSpPr>
          <p:cNvPr id="41" name="Rectángulo 16"/>
          <p:cNvSpPr/>
          <p:nvPr/>
        </p:nvSpPr>
        <p:spPr>
          <a:xfrm flipH="1">
            <a:off x="6910003" y="3578970"/>
            <a:ext cx="1234457" cy="636483"/>
          </a:xfrm>
          <a:custGeom>
            <a:avLst/>
            <a:gdLst>
              <a:gd name="connsiteX0" fmla="*/ 0 w 2128463"/>
              <a:gd name="connsiteY0" fmla="*/ 0 h 2160240"/>
              <a:gd name="connsiteX1" fmla="*/ 2128463 w 2128463"/>
              <a:gd name="connsiteY1" fmla="*/ 0 h 2160240"/>
              <a:gd name="connsiteX2" fmla="*/ 2128463 w 2128463"/>
              <a:gd name="connsiteY2" fmla="*/ 2160240 h 2160240"/>
              <a:gd name="connsiteX3" fmla="*/ 0 w 2128463"/>
              <a:gd name="connsiteY3" fmla="*/ 2160240 h 2160240"/>
              <a:gd name="connsiteX4" fmla="*/ 0 w 2128463"/>
              <a:gd name="connsiteY4" fmla="*/ 0 h 2160240"/>
              <a:gd name="connsiteX0" fmla="*/ 0 w 3296863"/>
              <a:gd name="connsiteY0" fmla="*/ 0 h 2160240"/>
              <a:gd name="connsiteX1" fmla="*/ 3296863 w 3296863"/>
              <a:gd name="connsiteY1" fmla="*/ 469900 h 2160240"/>
              <a:gd name="connsiteX2" fmla="*/ 2128463 w 3296863"/>
              <a:gd name="connsiteY2" fmla="*/ 2160240 h 2160240"/>
              <a:gd name="connsiteX3" fmla="*/ 0 w 3296863"/>
              <a:gd name="connsiteY3" fmla="*/ 2160240 h 2160240"/>
              <a:gd name="connsiteX4" fmla="*/ 0 w 3296863"/>
              <a:gd name="connsiteY4" fmla="*/ 0 h 2160240"/>
              <a:gd name="connsiteX0" fmla="*/ 2857500 w 3296863"/>
              <a:gd name="connsiteY0" fmla="*/ 273050 h 1690340"/>
              <a:gd name="connsiteX1" fmla="*/ 3296863 w 3296863"/>
              <a:gd name="connsiteY1" fmla="*/ 0 h 1690340"/>
              <a:gd name="connsiteX2" fmla="*/ 2128463 w 3296863"/>
              <a:gd name="connsiteY2" fmla="*/ 1690340 h 1690340"/>
              <a:gd name="connsiteX3" fmla="*/ 0 w 3296863"/>
              <a:gd name="connsiteY3" fmla="*/ 1690340 h 1690340"/>
              <a:gd name="connsiteX4" fmla="*/ 2857500 w 3296863"/>
              <a:gd name="connsiteY4" fmla="*/ 273050 h 1690340"/>
              <a:gd name="connsiteX0" fmla="*/ 2947988 w 3296863"/>
              <a:gd name="connsiteY0" fmla="*/ 1587 h 1690340"/>
              <a:gd name="connsiteX1" fmla="*/ 3296863 w 3296863"/>
              <a:gd name="connsiteY1" fmla="*/ 0 h 1690340"/>
              <a:gd name="connsiteX2" fmla="*/ 2128463 w 3296863"/>
              <a:gd name="connsiteY2" fmla="*/ 1690340 h 1690340"/>
              <a:gd name="connsiteX3" fmla="*/ 0 w 3296863"/>
              <a:gd name="connsiteY3" fmla="*/ 1690340 h 1690340"/>
              <a:gd name="connsiteX4" fmla="*/ 2947988 w 3296863"/>
              <a:gd name="connsiteY4" fmla="*/ 1587 h 1690340"/>
              <a:gd name="connsiteX0" fmla="*/ 2945607 w 3296863"/>
              <a:gd name="connsiteY0" fmla="*/ 0 h 1695897"/>
              <a:gd name="connsiteX1" fmla="*/ 3296863 w 3296863"/>
              <a:gd name="connsiteY1" fmla="*/ 5557 h 1695897"/>
              <a:gd name="connsiteX2" fmla="*/ 2128463 w 3296863"/>
              <a:gd name="connsiteY2" fmla="*/ 1695897 h 1695897"/>
              <a:gd name="connsiteX3" fmla="*/ 0 w 3296863"/>
              <a:gd name="connsiteY3" fmla="*/ 1695897 h 1695897"/>
              <a:gd name="connsiteX4" fmla="*/ 2945607 w 3296863"/>
              <a:gd name="connsiteY4" fmla="*/ 0 h 1695897"/>
              <a:gd name="connsiteX0" fmla="*/ 2945607 w 3292100"/>
              <a:gd name="connsiteY0" fmla="*/ 1587 h 1697484"/>
              <a:gd name="connsiteX1" fmla="*/ 3292100 w 3292100"/>
              <a:gd name="connsiteY1" fmla="*/ 0 h 1697484"/>
              <a:gd name="connsiteX2" fmla="*/ 2128463 w 3292100"/>
              <a:gd name="connsiteY2" fmla="*/ 1697484 h 1697484"/>
              <a:gd name="connsiteX3" fmla="*/ 0 w 3292100"/>
              <a:gd name="connsiteY3" fmla="*/ 1697484 h 1697484"/>
              <a:gd name="connsiteX4" fmla="*/ 2945607 w 3292100"/>
              <a:gd name="connsiteY4" fmla="*/ 1587 h 1697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2100" h="1697484">
                <a:moveTo>
                  <a:pt x="2945607" y="1587"/>
                </a:moveTo>
                <a:lnTo>
                  <a:pt x="3292100" y="0"/>
                </a:lnTo>
                <a:lnTo>
                  <a:pt x="2128463" y="1697484"/>
                </a:lnTo>
                <a:lnTo>
                  <a:pt x="0" y="1697484"/>
                </a:lnTo>
                <a:lnTo>
                  <a:pt x="2945607" y="158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innerShdw blurRad="609600" dir="54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346" tIns="16673" rIns="33346" bIns="16673" rtlCol="0" anchor="ctr"/>
          <a:lstStyle/>
          <a:p>
            <a:pPr algn="ctr" defTabSz="880236"/>
            <a:endParaRPr lang="es-SV">
              <a:solidFill>
                <a:srgbClr val="FFFFFF"/>
              </a:solidFill>
            </a:endParaRPr>
          </a:p>
        </p:txBody>
      </p:sp>
      <p:sp>
        <p:nvSpPr>
          <p:cNvPr id="42" name="Rectángulo 15"/>
          <p:cNvSpPr/>
          <p:nvPr/>
        </p:nvSpPr>
        <p:spPr>
          <a:xfrm flipH="1">
            <a:off x="7067869" y="3579862"/>
            <a:ext cx="2007421" cy="634697"/>
          </a:xfrm>
          <a:custGeom>
            <a:avLst/>
            <a:gdLst>
              <a:gd name="connsiteX0" fmla="*/ 0 w 2128463"/>
              <a:gd name="connsiteY0" fmla="*/ 0 h 2160240"/>
              <a:gd name="connsiteX1" fmla="*/ 2128463 w 2128463"/>
              <a:gd name="connsiteY1" fmla="*/ 0 h 2160240"/>
              <a:gd name="connsiteX2" fmla="*/ 2128463 w 2128463"/>
              <a:gd name="connsiteY2" fmla="*/ 2160240 h 2160240"/>
              <a:gd name="connsiteX3" fmla="*/ 0 w 2128463"/>
              <a:gd name="connsiteY3" fmla="*/ 2160240 h 2160240"/>
              <a:gd name="connsiteX4" fmla="*/ 0 w 2128463"/>
              <a:gd name="connsiteY4" fmla="*/ 0 h 2160240"/>
              <a:gd name="connsiteX0" fmla="*/ 0 w 5386013"/>
              <a:gd name="connsiteY0" fmla="*/ 0 h 2160240"/>
              <a:gd name="connsiteX1" fmla="*/ 5386013 w 5386013"/>
              <a:gd name="connsiteY1" fmla="*/ 457200 h 2160240"/>
              <a:gd name="connsiteX2" fmla="*/ 2128463 w 5386013"/>
              <a:gd name="connsiteY2" fmla="*/ 2160240 h 2160240"/>
              <a:gd name="connsiteX3" fmla="*/ 0 w 5386013"/>
              <a:gd name="connsiteY3" fmla="*/ 2160240 h 2160240"/>
              <a:gd name="connsiteX4" fmla="*/ 0 w 5386013"/>
              <a:gd name="connsiteY4" fmla="*/ 0 h 2160240"/>
              <a:gd name="connsiteX0" fmla="*/ 4905375 w 5386013"/>
              <a:gd name="connsiteY0" fmla="*/ 47625 h 1703040"/>
              <a:gd name="connsiteX1" fmla="*/ 5386013 w 5386013"/>
              <a:gd name="connsiteY1" fmla="*/ 0 h 1703040"/>
              <a:gd name="connsiteX2" fmla="*/ 2128463 w 5386013"/>
              <a:gd name="connsiteY2" fmla="*/ 1703040 h 1703040"/>
              <a:gd name="connsiteX3" fmla="*/ 0 w 5386013"/>
              <a:gd name="connsiteY3" fmla="*/ 1703040 h 1703040"/>
              <a:gd name="connsiteX4" fmla="*/ 4905375 w 5386013"/>
              <a:gd name="connsiteY4" fmla="*/ 47625 h 1703040"/>
              <a:gd name="connsiteX0" fmla="*/ 4949825 w 5386013"/>
              <a:gd name="connsiteY0" fmla="*/ 174625 h 1703040"/>
              <a:gd name="connsiteX1" fmla="*/ 5386013 w 5386013"/>
              <a:gd name="connsiteY1" fmla="*/ 0 h 1703040"/>
              <a:gd name="connsiteX2" fmla="*/ 2128463 w 5386013"/>
              <a:gd name="connsiteY2" fmla="*/ 1703040 h 1703040"/>
              <a:gd name="connsiteX3" fmla="*/ 0 w 5386013"/>
              <a:gd name="connsiteY3" fmla="*/ 1703040 h 1703040"/>
              <a:gd name="connsiteX4" fmla="*/ 4949825 w 5386013"/>
              <a:gd name="connsiteY4" fmla="*/ 174625 h 1703040"/>
              <a:gd name="connsiteX0" fmla="*/ 4997450 w 5386013"/>
              <a:gd name="connsiteY0" fmla="*/ 12700 h 1703040"/>
              <a:gd name="connsiteX1" fmla="*/ 5386013 w 5386013"/>
              <a:gd name="connsiteY1" fmla="*/ 0 h 1703040"/>
              <a:gd name="connsiteX2" fmla="*/ 2128463 w 5386013"/>
              <a:gd name="connsiteY2" fmla="*/ 1703040 h 1703040"/>
              <a:gd name="connsiteX3" fmla="*/ 0 w 5386013"/>
              <a:gd name="connsiteY3" fmla="*/ 1703040 h 1703040"/>
              <a:gd name="connsiteX4" fmla="*/ 4997450 w 5386013"/>
              <a:gd name="connsiteY4" fmla="*/ 12700 h 1703040"/>
              <a:gd name="connsiteX0" fmla="*/ 4997450 w 5236788"/>
              <a:gd name="connsiteY0" fmla="*/ 38100 h 1728440"/>
              <a:gd name="connsiteX1" fmla="*/ 5236788 w 5236788"/>
              <a:gd name="connsiteY1" fmla="*/ 0 h 1728440"/>
              <a:gd name="connsiteX2" fmla="*/ 2128463 w 5236788"/>
              <a:gd name="connsiteY2" fmla="*/ 1728440 h 1728440"/>
              <a:gd name="connsiteX3" fmla="*/ 0 w 5236788"/>
              <a:gd name="connsiteY3" fmla="*/ 1728440 h 1728440"/>
              <a:gd name="connsiteX4" fmla="*/ 4997450 w 5236788"/>
              <a:gd name="connsiteY4" fmla="*/ 38100 h 1728440"/>
              <a:gd name="connsiteX0" fmla="*/ 4997450 w 5357438"/>
              <a:gd name="connsiteY0" fmla="*/ 3175 h 1693515"/>
              <a:gd name="connsiteX1" fmla="*/ 5357438 w 5357438"/>
              <a:gd name="connsiteY1" fmla="*/ 0 h 1693515"/>
              <a:gd name="connsiteX2" fmla="*/ 2128463 w 5357438"/>
              <a:gd name="connsiteY2" fmla="*/ 1693515 h 1693515"/>
              <a:gd name="connsiteX3" fmla="*/ 0 w 5357438"/>
              <a:gd name="connsiteY3" fmla="*/ 1693515 h 1693515"/>
              <a:gd name="connsiteX4" fmla="*/ 4997450 w 5357438"/>
              <a:gd name="connsiteY4" fmla="*/ 3175 h 1693515"/>
              <a:gd name="connsiteX0" fmla="*/ 4997450 w 5351088"/>
              <a:gd name="connsiteY0" fmla="*/ 0 h 1690340"/>
              <a:gd name="connsiteX1" fmla="*/ 5351088 w 5351088"/>
              <a:gd name="connsiteY1" fmla="*/ 0 h 1690340"/>
              <a:gd name="connsiteX2" fmla="*/ 2128463 w 5351088"/>
              <a:gd name="connsiteY2" fmla="*/ 1690340 h 1690340"/>
              <a:gd name="connsiteX3" fmla="*/ 0 w 5351088"/>
              <a:gd name="connsiteY3" fmla="*/ 1690340 h 1690340"/>
              <a:gd name="connsiteX4" fmla="*/ 4997450 w 5351088"/>
              <a:gd name="connsiteY4" fmla="*/ 0 h 1690340"/>
              <a:gd name="connsiteX0" fmla="*/ 4997450 w 5353470"/>
              <a:gd name="connsiteY0" fmla="*/ 2381 h 1692721"/>
              <a:gd name="connsiteX1" fmla="*/ 5353470 w 5353470"/>
              <a:gd name="connsiteY1" fmla="*/ 0 h 1692721"/>
              <a:gd name="connsiteX2" fmla="*/ 2128463 w 5353470"/>
              <a:gd name="connsiteY2" fmla="*/ 1692721 h 1692721"/>
              <a:gd name="connsiteX3" fmla="*/ 0 w 5353470"/>
              <a:gd name="connsiteY3" fmla="*/ 1692721 h 1692721"/>
              <a:gd name="connsiteX4" fmla="*/ 4997450 w 5353470"/>
              <a:gd name="connsiteY4" fmla="*/ 2381 h 1692721"/>
              <a:gd name="connsiteX0" fmla="*/ 5002212 w 5353470"/>
              <a:gd name="connsiteY0" fmla="*/ 0 h 1692721"/>
              <a:gd name="connsiteX1" fmla="*/ 5353470 w 5353470"/>
              <a:gd name="connsiteY1" fmla="*/ 0 h 1692721"/>
              <a:gd name="connsiteX2" fmla="*/ 2128463 w 5353470"/>
              <a:gd name="connsiteY2" fmla="*/ 1692721 h 1692721"/>
              <a:gd name="connsiteX3" fmla="*/ 0 w 5353470"/>
              <a:gd name="connsiteY3" fmla="*/ 1692721 h 1692721"/>
              <a:gd name="connsiteX4" fmla="*/ 5002212 w 5353470"/>
              <a:gd name="connsiteY4" fmla="*/ 0 h 1692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53470" h="1692721">
                <a:moveTo>
                  <a:pt x="5002212" y="0"/>
                </a:moveTo>
                <a:lnTo>
                  <a:pt x="5353470" y="0"/>
                </a:lnTo>
                <a:lnTo>
                  <a:pt x="2128463" y="1692721"/>
                </a:lnTo>
                <a:lnTo>
                  <a:pt x="0" y="1692721"/>
                </a:lnTo>
                <a:lnTo>
                  <a:pt x="500221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innerShdw blurRad="609600" dir="54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346" tIns="16673" rIns="33346" bIns="16673" rtlCol="0" anchor="ctr"/>
          <a:lstStyle/>
          <a:p>
            <a:pPr algn="ctr" defTabSz="880236"/>
            <a:endParaRPr lang="es-SV">
              <a:solidFill>
                <a:srgbClr val="FFFFFF"/>
              </a:solidFill>
            </a:endParaRPr>
          </a:p>
        </p:txBody>
      </p:sp>
      <p:sp>
        <p:nvSpPr>
          <p:cNvPr id="43" name="Rectángulo 20"/>
          <p:cNvSpPr/>
          <p:nvPr/>
        </p:nvSpPr>
        <p:spPr>
          <a:xfrm>
            <a:off x="6571364" y="2771826"/>
            <a:ext cx="131849" cy="8099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346" tIns="16673" rIns="33346" bIns="16673" rtlCol="0" anchor="ctr"/>
          <a:lstStyle/>
          <a:p>
            <a:pPr algn="ctr" defTabSz="880236"/>
            <a:endParaRPr lang="es-SV">
              <a:solidFill>
                <a:srgbClr val="FFFFFF"/>
              </a:solidFill>
            </a:endParaRPr>
          </a:p>
        </p:txBody>
      </p:sp>
      <p:sp>
        <p:nvSpPr>
          <p:cNvPr id="44" name="Rectángulo 21"/>
          <p:cNvSpPr/>
          <p:nvPr/>
        </p:nvSpPr>
        <p:spPr>
          <a:xfrm>
            <a:off x="6729360" y="2771826"/>
            <a:ext cx="131849" cy="8099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346" tIns="16673" rIns="33346" bIns="16673" rtlCol="0" anchor="ctr"/>
          <a:lstStyle/>
          <a:p>
            <a:pPr algn="ctr" defTabSz="880236"/>
            <a:endParaRPr lang="es-SV">
              <a:solidFill>
                <a:srgbClr val="FE9126"/>
              </a:solidFill>
            </a:endParaRPr>
          </a:p>
        </p:txBody>
      </p:sp>
      <p:sp>
        <p:nvSpPr>
          <p:cNvPr id="45" name="Rectángulo 23"/>
          <p:cNvSpPr/>
          <p:nvPr/>
        </p:nvSpPr>
        <p:spPr>
          <a:xfrm>
            <a:off x="6915827" y="2765690"/>
            <a:ext cx="131849" cy="80999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346" tIns="16673" rIns="33346" bIns="16673" rtlCol="0" anchor="ctr"/>
          <a:lstStyle/>
          <a:p>
            <a:pPr algn="ctr" defTabSz="880236"/>
            <a:endParaRPr lang="es-SV">
              <a:solidFill>
                <a:srgbClr val="FFFFFF"/>
              </a:solidFill>
            </a:endParaRPr>
          </a:p>
        </p:txBody>
      </p:sp>
      <p:sp>
        <p:nvSpPr>
          <p:cNvPr id="46" name="Rectángulo 24"/>
          <p:cNvSpPr/>
          <p:nvPr/>
        </p:nvSpPr>
        <p:spPr>
          <a:xfrm>
            <a:off x="7059604" y="2778880"/>
            <a:ext cx="131849" cy="8099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346" tIns="16673" rIns="33346" bIns="16673" rtlCol="0" anchor="ctr"/>
          <a:lstStyle/>
          <a:p>
            <a:pPr algn="ctr" defTabSz="880236"/>
            <a:endParaRPr lang="es-SV">
              <a:solidFill>
                <a:srgbClr val="FFFFFF"/>
              </a:solidFill>
            </a:endParaRPr>
          </a:p>
        </p:txBody>
      </p:sp>
      <p:sp>
        <p:nvSpPr>
          <p:cNvPr id="47" name="Flecha arriba 27"/>
          <p:cNvSpPr/>
          <p:nvPr/>
        </p:nvSpPr>
        <p:spPr>
          <a:xfrm>
            <a:off x="6376147" y="1136126"/>
            <a:ext cx="1007869" cy="1712235"/>
          </a:xfrm>
          <a:prstGeom prst="upArrow">
            <a:avLst>
              <a:gd name="adj1" fmla="val 76051"/>
              <a:gd name="adj2" fmla="val 74146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346" tIns="16673" rIns="33346" bIns="16673" rtlCol="0" anchor="ctr"/>
          <a:lstStyle/>
          <a:p>
            <a:pPr algn="ctr" defTabSz="880236"/>
            <a:endParaRPr lang="es-SV">
              <a:solidFill>
                <a:srgbClr val="FFFFFF"/>
              </a:solidFill>
            </a:endParaRPr>
          </a:p>
        </p:txBody>
      </p:sp>
      <p:sp>
        <p:nvSpPr>
          <p:cNvPr id="48" name="Rectángulo redondeado 25"/>
          <p:cNvSpPr/>
          <p:nvPr/>
        </p:nvSpPr>
        <p:spPr>
          <a:xfrm rot="20200585">
            <a:off x="6365760" y="3174264"/>
            <a:ext cx="1004518" cy="12936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346" tIns="16673" rIns="33346" bIns="16673" rtlCol="0" anchor="ctr"/>
          <a:lstStyle/>
          <a:p>
            <a:pPr algn="ctr" defTabSz="880236"/>
            <a:endParaRPr lang="es-SV">
              <a:solidFill>
                <a:srgbClr val="FEC864"/>
              </a:solidFill>
            </a:endParaRPr>
          </a:p>
        </p:txBody>
      </p:sp>
      <p:sp>
        <p:nvSpPr>
          <p:cNvPr id="49" name="Rectángulo redondeado 29"/>
          <p:cNvSpPr/>
          <p:nvPr/>
        </p:nvSpPr>
        <p:spPr>
          <a:xfrm rot="20200585">
            <a:off x="6365760" y="2884785"/>
            <a:ext cx="1004518" cy="12936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346" tIns="16673" rIns="33346" bIns="16673" rtlCol="0" anchor="ctr"/>
          <a:lstStyle/>
          <a:p>
            <a:pPr algn="ctr" defTabSz="880236"/>
            <a:endParaRPr lang="es-SV">
              <a:solidFill>
                <a:srgbClr val="FFFFFF"/>
              </a:solidFill>
            </a:endParaRPr>
          </a:p>
        </p:txBody>
      </p:sp>
      <p:sp>
        <p:nvSpPr>
          <p:cNvPr id="50" name="Rectángulo redondeado 28"/>
          <p:cNvSpPr/>
          <p:nvPr/>
        </p:nvSpPr>
        <p:spPr>
          <a:xfrm rot="20200585">
            <a:off x="6365760" y="3029525"/>
            <a:ext cx="1004518" cy="12936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346" tIns="16673" rIns="33346" bIns="16673" rtlCol="0" anchor="ctr"/>
          <a:lstStyle/>
          <a:p>
            <a:pPr algn="ctr" defTabSz="880236"/>
            <a:endParaRPr lang="es-SV">
              <a:solidFill>
                <a:srgbClr val="FFFFFF"/>
              </a:solidFill>
            </a:endParaRPr>
          </a:p>
        </p:txBody>
      </p:sp>
      <p:sp>
        <p:nvSpPr>
          <p:cNvPr id="51" name="Rectángulo redondeado 30"/>
          <p:cNvSpPr/>
          <p:nvPr/>
        </p:nvSpPr>
        <p:spPr>
          <a:xfrm rot="20200585">
            <a:off x="6365760" y="2740045"/>
            <a:ext cx="1004518" cy="12936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346" tIns="16673" rIns="33346" bIns="16673" rtlCol="0" anchor="ctr"/>
          <a:lstStyle/>
          <a:p>
            <a:pPr algn="ctr" defTabSz="880236"/>
            <a:endParaRPr lang="es-SV">
              <a:solidFill>
                <a:srgbClr val="FFFFFF"/>
              </a:solidFill>
            </a:endParaRPr>
          </a:p>
        </p:txBody>
      </p:sp>
      <p:sp>
        <p:nvSpPr>
          <p:cNvPr id="52" name="Rectángulo redondeado 31"/>
          <p:cNvSpPr/>
          <p:nvPr/>
        </p:nvSpPr>
        <p:spPr>
          <a:xfrm rot="20200585">
            <a:off x="6365760" y="2595306"/>
            <a:ext cx="1004518" cy="12936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346" tIns="16673" rIns="33346" bIns="16673" rtlCol="0" anchor="ctr"/>
          <a:lstStyle/>
          <a:p>
            <a:pPr algn="ctr" defTabSz="880236"/>
            <a:endParaRPr lang="es-SV">
              <a:solidFill>
                <a:srgbClr val="FFFFFF"/>
              </a:solidFill>
            </a:endParaRPr>
          </a:p>
        </p:txBody>
      </p:sp>
      <p:grpSp>
        <p:nvGrpSpPr>
          <p:cNvPr id="53" name="Grupo 32"/>
          <p:cNvGrpSpPr/>
          <p:nvPr/>
        </p:nvGrpSpPr>
        <p:grpSpPr>
          <a:xfrm>
            <a:off x="5520139" y="650063"/>
            <a:ext cx="3075864" cy="665711"/>
            <a:chOff x="12521518" y="686916"/>
            <a:chExt cx="8202839" cy="1775435"/>
          </a:xfrm>
        </p:grpSpPr>
        <p:sp>
          <p:nvSpPr>
            <p:cNvPr id="54" name="26 Rectángulo redondeado"/>
            <p:cNvSpPr>
              <a:spLocks noChangeAspect="1"/>
            </p:cNvSpPr>
            <p:nvPr/>
          </p:nvSpPr>
          <p:spPr>
            <a:xfrm>
              <a:off x="12521518" y="1116793"/>
              <a:ext cx="1797637" cy="1137641"/>
            </a:xfrm>
            <a:custGeom>
              <a:avLst/>
              <a:gdLst/>
              <a:ahLst/>
              <a:cxnLst/>
              <a:rect l="l" t="t" r="r" b="b"/>
              <a:pathLst>
                <a:path w="1455402" h="921056">
                  <a:moveTo>
                    <a:pt x="0" y="639115"/>
                  </a:moveTo>
                  <a:cubicBezTo>
                    <a:pt x="0" y="639115"/>
                    <a:pt x="0" y="639116"/>
                    <a:pt x="0" y="639116"/>
                  </a:cubicBezTo>
                  <a:lnTo>
                    <a:pt x="0" y="639116"/>
                  </a:lnTo>
                  <a:close/>
                  <a:moveTo>
                    <a:pt x="653304" y="0"/>
                  </a:moveTo>
                  <a:lnTo>
                    <a:pt x="783808" y="0"/>
                  </a:lnTo>
                  <a:cubicBezTo>
                    <a:pt x="977130" y="0"/>
                    <a:pt x="1133846" y="156717"/>
                    <a:pt x="1133846" y="350038"/>
                  </a:cubicBezTo>
                  <a:lnTo>
                    <a:pt x="1133126" y="357176"/>
                  </a:lnTo>
                  <a:lnTo>
                    <a:pt x="1173462" y="357176"/>
                  </a:lnTo>
                  <a:cubicBezTo>
                    <a:pt x="1329172" y="357176"/>
                    <a:pt x="1455402" y="483405"/>
                    <a:pt x="1455402" y="639116"/>
                  </a:cubicBezTo>
                  <a:lnTo>
                    <a:pt x="1455400" y="639116"/>
                  </a:lnTo>
                  <a:cubicBezTo>
                    <a:pt x="1455400" y="794827"/>
                    <a:pt x="1329170" y="921056"/>
                    <a:pt x="1173460" y="921056"/>
                  </a:cubicBezTo>
                  <a:lnTo>
                    <a:pt x="281940" y="921055"/>
                  </a:lnTo>
                  <a:cubicBezTo>
                    <a:pt x="126230" y="921055"/>
                    <a:pt x="0" y="794827"/>
                    <a:pt x="0" y="639116"/>
                  </a:cubicBezTo>
                  <a:cubicBezTo>
                    <a:pt x="0" y="483405"/>
                    <a:pt x="126230" y="357176"/>
                    <a:pt x="281940" y="357176"/>
                  </a:cubicBezTo>
                  <a:lnTo>
                    <a:pt x="303986" y="357176"/>
                  </a:lnTo>
                  <a:cubicBezTo>
                    <a:pt x="303290" y="354811"/>
                    <a:pt x="303266" y="352428"/>
                    <a:pt x="303266" y="350038"/>
                  </a:cubicBezTo>
                  <a:cubicBezTo>
                    <a:pt x="303266" y="156717"/>
                    <a:pt x="459982" y="0"/>
                    <a:pt x="653304" y="0"/>
                  </a:cubicBezTo>
                  <a:close/>
                </a:path>
              </a:pathLst>
            </a:custGeom>
            <a:solidFill>
              <a:srgbClr val="71A3C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80236"/>
              <a:endParaRPr lang="es-SV">
                <a:solidFill>
                  <a:srgbClr val="FFFFFF"/>
                </a:solidFill>
              </a:endParaRPr>
            </a:p>
          </p:txBody>
        </p:sp>
        <p:sp>
          <p:nvSpPr>
            <p:cNvPr id="55" name="26 Rectángulo redondeado"/>
            <p:cNvSpPr>
              <a:spLocks noChangeAspect="1"/>
            </p:cNvSpPr>
            <p:nvPr/>
          </p:nvSpPr>
          <p:spPr>
            <a:xfrm>
              <a:off x="13883209" y="1364359"/>
              <a:ext cx="1585641" cy="1003477"/>
            </a:xfrm>
            <a:custGeom>
              <a:avLst/>
              <a:gdLst/>
              <a:ahLst/>
              <a:cxnLst/>
              <a:rect l="l" t="t" r="r" b="b"/>
              <a:pathLst>
                <a:path w="1455402" h="921056">
                  <a:moveTo>
                    <a:pt x="0" y="639115"/>
                  </a:moveTo>
                  <a:cubicBezTo>
                    <a:pt x="0" y="639115"/>
                    <a:pt x="0" y="639116"/>
                    <a:pt x="0" y="639116"/>
                  </a:cubicBezTo>
                  <a:lnTo>
                    <a:pt x="0" y="639116"/>
                  </a:lnTo>
                  <a:close/>
                  <a:moveTo>
                    <a:pt x="653304" y="0"/>
                  </a:moveTo>
                  <a:lnTo>
                    <a:pt x="783808" y="0"/>
                  </a:lnTo>
                  <a:cubicBezTo>
                    <a:pt x="977130" y="0"/>
                    <a:pt x="1133846" y="156717"/>
                    <a:pt x="1133846" y="350038"/>
                  </a:cubicBezTo>
                  <a:lnTo>
                    <a:pt x="1133126" y="357176"/>
                  </a:lnTo>
                  <a:lnTo>
                    <a:pt x="1173462" y="357176"/>
                  </a:lnTo>
                  <a:cubicBezTo>
                    <a:pt x="1329172" y="357176"/>
                    <a:pt x="1455402" y="483405"/>
                    <a:pt x="1455402" y="639116"/>
                  </a:cubicBezTo>
                  <a:lnTo>
                    <a:pt x="1455400" y="639116"/>
                  </a:lnTo>
                  <a:cubicBezTo>
                    <a:pt x="1455400" y="794827"/>
                    <a:pt x="1329170" y="921056"/>
                    <a:pt x="1173460" y="921056"/>
                  </a:cubicBezTo>
                  <a:lnTo>
                    <a:pt x="281940" y="921055"/>
                  </a:lnTo>
                  <a:cubicBezTo>
                    <a:pt x="126230" y="921055"/>
                    <a:pt x="0" y="794827"/>
                    <a:pt x="0" y="639116"/>
                  </a:cubicBezTo>
                  <a:cubicBezTo>
                    <a:pt x="0" y="483405"/>
                    <a:pt x="126230" y="357176"/>
                    <a:pt x="281940" y="357176"/>
                  </a:cubicBezTo>
                  <a:lnTo>
                    <a:pt x="303986" y="357176"/>
                  </a:lnTo>
                  <a:cubicBezTo>
                    <a:pt x="303290" y="354811"/>
                    <a:pt x="303266" y="352428"/>
                    <a:pt x="303266" y="350038"/>
                  </a:cubicBezTo>
                  <a:cubicBezTo>
                    <a:pt x="303266" y="156717"/>
                    <a:pt x="459982" y="0"/>
                    <a:pt x="653304" y="0"/>
                  </a:cubicBezTo>
                  <a:close/>
                </a:path>
              </a:pathLst>
            </a:custGeom>
            <a:solidFill>
              <a:srgbClr val="71A3C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80236"/>
              <a:endParaRPr lang="es-SV">
                <a:solidFill>
                  <a:srgbClr val="FFFFFF"/>
                </a:solidFill>
              </a:endParaRPr>
            </a:p>
          </p:txBody>
        </p:sp>
        <p:sp>
          <p:nvSpPr>
            <p:cNvPr id="56" name="26 Rectángulo redondeado"/>
            <p:cNvSpPr>
              <a:spLocks noChangeAspect="1"/>
            </p:cNvSpPr>
            <p:nvPr/>
          </p:nvSpPr>
          <p:spPr>
            <a:xfrm>
              <a:off x="13254146" y="1796001"/>
              <a:ext cx="1052931" cy="666350"/>
            </a:xfrm>
            <a:custGeom>
              <a:avLst/>
              <a:gdLst/>
              <a:ahLst/>
              <a:cxnLst/>
              <a:rect l="l" t="t" r="r" b="b"/>
              <a:pathLst>
                <a:path w="1455402" h="921056">
                  <a:moveTo>
                    <a:pt x="0" y="639115"/>
                  </a:moveTo>
                  <a:cubicBezTo>
                    <a:pt x="0" y="639115"/>
                    <a:pt x="0" y="639116"/>
                    <a:pt x="0" y="639116"/>
                  </a:cubicBezTo>
                  <a:lnTo>
                    <a:pt x="0" y="639116"/>
                  </a:lnTo>
                  <a:close/>
                  <a:moveTo>
                    <a:pt x="653304" y="0"/>
                  </a:moveTo>
                  <a:lnTo>
                    <a:pt x="783808" y="0"/>
                  </a:lnTo>
                  <a:cubicBezTo>
                    <a:pt x="977130" y="0"/>
                    <a:pt x="1133846" y="156717"/>
                    <a:pt x="1133846" y="350038"/>
                  </a:cubicBezTo>
                  <a:lnTo>
                    <a:pt x="1133126" y="357176"/>
                  </a:lnTo>
                  <a:lnTo>
                    <a:pt x="1173462" y="357176"/>
                  </a:lnTo>
                  <a:cubicBezTo>
                    <a:pt x="1329172" y="357176"/>
                    <a:pt x="1455402" y="483405"/>
                    <a:pt x="1455402" y="639116"/>
                  </a:cubicBezTo>
                  <a:lnTo>
                    <a:pt x="1455400" y="639116"/>
                  </a:lnTo>
                  <a:cubicBezTo>
                    <a:pt x="1455400" y="794827"/>
                    <a:pt x="1329170" y="921056"/>
                    <a:pt x="1173460" y="921056"/>
                  </a:cubicBezTo>
                  <a:lnTo>
                    <a:pt x="281940" y="921055"/>
                  </a:lnTo>
                  <a:cubicBezTo>
                    <a:pt x="126230" y="921055"/>
                    <a:pt x="0" y="794827"/>
                    <a:pt x="0" y="639116"/>
                  </a:cubicBezTo>
                  <a:cubicBezTo>
                    <a:pt x="0" y="483405"/>
                    <a:pt x="126230" y="357176"/>
                    <a:pt x="281940" y="357176"/>
                  </a:cubicBezTo>
                  <a:lnTo>
                    <a:pt x="303986" y="357176"/>
                  </a:lnTo>
                  <a:cubicBezTo>
                    <a:pt x="303290" y="354811"/>
                    <a:pt x="303266" y="352428"/>
                    <a:pt x="303266" y="350038"/>
                  </a:cubicBezTo>
                  <a:cubicBezTo>
                    <a:pt x="303266" y="156717"/>
                    <a:pt x="459982" y="0"/>
                    <a:pt x="653304" y="0"/>
                  </a:cubicBezTo>
                  <a:close/>
                </a:path>
              </a:pathLst>
            </a:custGeom>
            <a:solidFill>
              <a:srgbClr val="71A3C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80236"/>
              <a:endParaRPr lang="es-SV">
                <a:solidFill>
                  <a:srgbClr val="FFFFFF"/>
                </a:solidFill>
              </a:endParaRPr>
            </a:p>
          </p:txBody>
        </p:sp>
        <p:sp>
          <p:nvSpPr>
            <p:cNvPr id="57" name="26 Rectángulo redondeado"/>
            <p:cNvSpPr>
              <a:spLocks noChangeAspect="1"/>
            </p:cNvSpPr>
            <p:nvPr/>
          </p:nvSpPr>
          <p:spPr>
            <a:xfrm>
              <a:off x="16968353" y="686916"/>
              <a:ext cx="2296527" cy="1453365"/>
            </a:xfrm>
            <a:custGeom>
              <a:avLst/>
              <a:gdLst/>
              <a:ahLst/>
              <a:cxnLst/>
              <a:rect l="l" t="t" r="r" b="b"/>
              <a:pathLst>
                <a:path w="1455402" h="921056">
                  <a:moveTo>
                    <a:pt x="0" y="639115"/>
                  </a:moveTo>
                  <a:cubicBezTo>
                    <a:pt x="0" y="639115"/>
                    <a:pt x="0" y="639116"/>
                    <a:pt x="0" y="639116"/>
                  </a:cubicBezTo>
                  <a:lnTo>
                    <a:pt x="0" y="639116"/>
                  </a:lnTo>
                  <a:close/>
                  <a:moveTo>
                    <a:pt x="653304" y="0"/>
                  </a:moveTo>
                  <a:lnTo>
                    <a:pt x="783808" y="0"/>
                  </a:lnTo>
                  <a:cubicBezTo>
                    <a:pt x="977130" y="0"/>
                    <a:pt x="1133846" y="156717"/>
                    <a:pt x="1133846" y="350038"/>
                  </a:cubicBezTo>
                  <a:lnTo>
                    <a:pt x="1133126" y="357176"/>
                  </a:lnTo>
                  <a:lnTo>
                    <a:pt x="1173462" y="357176"/>
                  </a:lnTo>
                  <a:cubicBezTo>
                    <a:pt x="1329172" y="357176"/>
                    <a:pt x="1455402" y="483405"/>
                    <a:pt x="1455402" y="639116"/>
                  </a:cubicBezTo>
                  <a:lnTo>
                    <a:pt x="1455400" y="639116"/>
                  </a:lnTo>
                  <a:cubicBezTo>
                    <a:pt x="1455400" y="794827"/>
                    <a:pt x="1329170" y="921056"/>
                    <a:pt x="1173460" y="921056"/>
                  </a:cubicBezTo>
                  <a:lnTo>
                    <a:pt x="281940" y="921055"/>
                  </a:lnTo>
                  <a:cubicBezTo>
                    <a:pt x="126230" y="921055"/>
                    <a:pt x="0" y="794827"/>
                    <a:pt x="0" y="639116"/>
                  </a:cubicBezTo>
                  <a:cubicBezTo>
                    <a:pt x="0" y="483405"/>
                    <a:pt x="126230" y="357176"/>
                    <a:pt x="281940" y="357176"/>
                  </a:cubicBezTo>
                  <a:lnTo>
                    <a:pt x="303986" y="357176"/>
                  </a:lnTo>
                  <a:cubicBezTo>
                    <a:pt x="303290" y="354811"/>
                    <a:pt x="303266" y="352428"/>
                    <a:pt x="303266" y="350038"/>
                  </a:cubicBezTo>
                  <a:cubicBezTo>
                    <a:pt x="303266" y="156717"/>
                    <a:pt x="459982" y="0"/>
                    <a:pt x="653304" y="0"/>
                  </a:cubicBezTo>
                  <a:close/>
                </a:path>
              </a:pathLst>
            </a:custGeom>
            <a:solidFill>
              <a:srgbClr val="71A3C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80236"/>
              <a:endParaRPr lang="es-SV">
                <a:solidFill>
                  <a:srgbClr val="FFFFFF"/>
                </a:solidFill>
              </a:endParaRPr>
            </a:p>
          </p:txBody>
        </p:sp>
        <p:sp>
          <p:nvSpPr>
            <p:cNvPr id="58" name="26 Rectángulo redondeado"/>
            <p:cNvSpPr>
              <a:spLocks noChangeAspect="1"/>
            </p:cNvSpPr>
            <p:nvPr/>
          </p:nvSpPr>
          <p:spPr>
            <a:xfrm>
              <a:off x="18330044" y="971716"/>
              <a:ext cx="2025697" cy="1281967"/>
            </a:xfrm>
            <a:custGeom>
              <a:avLst/>
              <a:gdLst/>
              <a:ahLst/>
              <a:cxnLst/>
              <a:rect l="l" t="t" r="r" b="b"/>
              <a:pathLst>
                <a:path w="1455402" h="921056">
                  <a:moveTo>
                    <a:pt x="0" y="639115"/>
                  </a:moveTo>
                  <a:cubicBezTo>
                    <a:pt x="0" y="639115"/>
                    <a:pt x="0" y="639116"/>
                    <a:pt x="0" y="639116"/>
                  </a:cubicBezTo>
                  <a:lnTo>
                    <a:pt x="0" y="639116"/>
                  </a:lnTo>
                  <a:close/>
                  <a:moveTo>
                    <a:pt x="653304" y="0"/>
                  </a:moveTo>
                  <a:lnTo>
                    <a:pt x="783808" y="0"/>
                  </a:lnTo>
                  <a:cubicBezTo>
                    <a:pt x="977130" y="0"/>
                    <a:pt x="1133846" y="156717"/>
                    <a:pt x="1133846" y="350038"/>
                  </a:cubicBezTo>
                  <a:lnTo>
                    <a:pt x="1133126" y="357176"/>
                  </a:lnTo>
                  <a:lnTo>
                    <a:pt x="1173462" y="357176"/>
                  </a:lnTo>
                  <a:cubicBezTo>
                    <a:pt x="1329172" y="357176"/>
                    <a:pt x="1455402" y="483405"/>
                    <a:pt x="1455402" y="639116"/>
                  </a:cubicBezTo>
                  <a:lnTo>
                    <a:pt x="1455400" y="639116"/>
                  </a:lnTo>
                  <a:cubicBezTo>
                    <a:pt x="1455400" y="794827"/>
                    <a:pt x="1329170" y="921056"/>
                    <a:pt x="1173460" y="921056"/>
                  </a:cubicBezTo>
                  <a:lnTo>
                    <a:pt x="281940" y="921055"/>
                  </a:lnTo>
                  <a:cubicBezTo>
                    <a:pt x="126230" y="921055"/>
                    <a:pt x="0" y="794827"/>
                    <a:pt x="0" y="639116"/>
                  </a:cubicBezTo>
                  <a:cubicBezTo>
                    <a:pt x="0" y="483405"/>
                    <a:pt x="126230" y="357176"/>
                    <a:pt x="281940" y="357176"/>
                  </a:cubicBezTo>
                  <a:lnTo>
                    <a:pt x="303986" y="357176"/>
                  </a:lnTo>
                  <a:cubicBezTo>
                    <a:pt x="303290" y="354811"/>
                    <a:pt x="303266" y="352428"/>
                    <a:pt x="303266" y="350038"/>
                  </a:cubicBezTo>
                  <a:cubicBezTo>
                    <a:pt x="303266" y="156717"/>
                    <a:pt x="459982" y="0"/>
                    <a:pt x="653304" y="0"/>
                  </a:cubicBezTo>
                  <a:close/>
                </a:path>
              </a:pathLst>
            </a:custGeom>
            <a:solidFill>
              <a:srgbClr val="71A3C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80236"/>
              <a:endParaRPr lang="es-SV">
                <a:solidFill>
                  <a:srgbClr val="FFFFFF"/>
                </a:solidFill>
              </a:endParaRPr>
            </a:p>
          </p:txBody>
        </p:sp>
        <p:sp>
          <p:nvSpPr>
            <p:cNvPr id="59" name="26 Rectángulo redondeado"/>
            <p:cNvSpPr>
              <a:spLocks noChangeAspect="1"/>
            </p:cNvSpPr>
            <p:nvPr/>
          </p:nvSpPr>
          <p:spPr>
            <a:xfrm>
              <a:off x="17290671" y="1463757"/>
              <a:ext cx="1345146" cy="851279"/>
            </a:xfrm>
            <a:custGeom>
              <a:avLst/>
              <a:gdLst/>
              <a:ahLst/>
              <a:cxnLst/>
              <a:rect l="l" t="t" r="r" b="b"/>
              <a:pathLst>
                <a:path w="1455402" h="921056">
                  <a:moveTo>
                    <a:pt x="0" y="639115"/>
                  </a:moveTo>
                  <a:cubicBezTo>
                    <a:pt x="0" y="639115"/>
                    <a:pt x="0" y="639116"/>
                    <a:pt x="0" y="639116"/>
                  </a:cubicBezTo>
                  <a:lnTo>
                    <a:pt x="0" y="639116"/>
                  </a:lnTo>
                  <a:close/>
                  <a:moveTo>
                    <a:pt x="653304" y="0"/>
                  </a:moveTo>
                  <a:lnTo>
                    <a:pt x="783808" y="0"/>
                  </a:lnTo>
                  <a:cubicBezTo>
                    <a:pt x="977130" y="0"/>
                    <a:pt x="1133846" y="156717"/>
                    <a:pt x="1133846" y="350038"/>
                  </a:cubicBezTo>
                  <a:lnTo>
                    <a:pt x="1133126" y="357176"/>
                  </a:lnTo>
                  <a:lnTo>
                    <a:pt x="1173462" y="357176"/>
                  </a:lnTo>
                  <a:cubicBezTo>
                    <a:pt x="1329172" y="357176"/>
                    <a:pt x="1455402" y="483405"/>
                    <a:pt x="1455402" y="639116"/>
                  </a:cubicBezTo>
                  <a:lnTo>
                    <a:pt x="1455400" y="639116"/>
                  </a:lnTo>
                  <a:cubicBezTo>
                    <a:pt x="1455400" y="794827"/>
                    <a:pt x="1329170" y="921056"/>
                    <a:pt x="1173460" y="921056"/>
                  </a:cubicBezTo>
                  <a:lnTo>
                    <a:pt x="281940" y="921055"/>
                  </a:lnTo>
                  <a:cubicBezTo>
                    <a:pt x="126230" y="921055"/>
                    <a:pt x="0" y="794827"/>
                    <a:pt x="0" y="639116"/>
                  </a:cubicBezTo>
                  <a:cubicBezTo>
                    <a:pt x="0" y="483405"/>
                    <a:pt x="126230" y="357176"/>
                    <a:pt x="281940" y="357176"/>
                  </a:cubicBezTo>
                  <a:lnTo>
                    <a:pt x="303986" y="357176"/>
                  </a:lnTo>
                  <a:cubicBezTo>
                    <a:pt x="303290" y="354811"/>
                    <a:pt x="303266" y="352428"/>
                    <a:pt x="303266" y="350038"/>
                  </a:cubicBezTo>
                  <a:cubicBezTo>
                    <a:pt x="303266" y="156717"/>
                    <a:pt x="459982" y="0"/>
                    <a:pt x="653304" y="0"/>
                  </a:cubicBezTo>
                  <a:close/>
                </a:path>
              </a:pathLst>
            </a:custGeom>
            <a:solidFill>
              <a:srgbClr val="71A3C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80236"/>
              <a:endParaRPr lang="es-SV">
                <a:solidFill>
                  <a:srgbClr val="FFFFFF"/>
                </a:solidFill>
              </a:endParaRPr>
            </a:p>
          </p:txBody>
        </p:sp>
        <p:sp>
          <p:nvSpPr>
            <p:cNvPr id="60" name="26 Rectángulo redondeado"/>
            <p:cNvSpPr>
              <a:spLocks noChangeAspect="1"/>
            </p:cNvSpPr>
            <p:nvPr/>
          </p:nvSpPr>
          <p:spPr>
            <a:xfrm>
              <a:off x="19671426" y="1457983"/>
              <a:ext cx="1052931" cy="666350"/>
            </a:xfrm>
            <a:custGeom>
              <a:avLst/>
              <a:gdLst/>
              <a:ahLst/>
              <a:cxnLst/>
              <a:rect l="l" t="t" r="r" b="b"/>
              <a:pathLst>
                <a:path w="1455402" h="921056">
                  <a:moveTo>
                    <a:pt x="0" y="639115"/>
                  </a:moveTo>
                  <a:cubicBezTo>
                    <a:pt x="0" y="639115"/>
                    <a:pt x="0" y="639116"/>
                    <a:pt x="0" y="639116"/>
                  </a:cubicBezTo>
                  <a:lnTo>
                    <a:pt x="0" y="639116"/>
                  </a:lnTo>
                  <a:close/>
                  <a:moveTo>
                    <a:pt x="653304" y="0"/>
                  </a:moveTo>
                  <a:lnTo>
                    <a:pt x="783808" y="0"/>
                  </a:lnTo>
                  <a:cubicBezTo>
                    <a:pt x="977130" y="0"/>
                    <a:pt x="1133846" y="156717"/>
                    <a:pt x="1133846" y="350038"/>
                  </a:cubicBezTo>
                  <a:lnTo>
                    <a:pt x="1133126" y="357176"/>
                  </a:lnTo>
                  <a:lnTo>
                    <a:pt x="1173462" y="357176"/>
                  </a:lnTo>
                  <a:cubicBezTo>
                    <a:pt x="1329172" y="357176"/>
                    <a:pt x="1455402" y="483405"/>
                    <a:pt x="1455402" y="639116"/>
                  </a:cubicBezTo>
                  <a:lnTo>
                    <a:pt x="1455400" y="639116"/>
                  </a:lnTo>
                  <a:cubicBezTo>
                    <a:pt x="1455400" y="794827"/>
                    <a:pt x="1329170" y="921056"/>
                    <a:pt x="1173460" y="921056"/>
                  </a:cubicBezTo>
                  <a:lnTo>
                    <a:pt x="281940" y="921055"/>
                  </a:lnTo>
                  <a:cubicBezTo>
                    <a:pt x="126230" y="921055"/>
                    <a:pt x="0" y="794827"/>
                    <a:pt x="0" y="639116"/>
                  </a:cubicBezTo>
                  <a:cubicBezTo>
                    <a:pt x="0" y="483405"/>
                    <a:pt x="126230" y="357176"/>
                    <a:pt x="281940" y="357176"/>
                  </a:cubicBezTo>
                  <a:lnTo>
                    <a:pt x="303986" y="357176"/>
                  </a:lnTo>
                  <a:cubicBezTo>
                    <a:pt x="303290" y="354811"/>
                    <a:pt x="303266" y="352428"/>
                    <a:pt x="303266" y="350038"/>
                  </a:cubicBezTo>
                  <a:cubicBezTo>
                    <a:pt x="303266" y="156717"/>
                    <a:pt x="459982" y="0"/>
                    <a:pt x="653304" y="0"/>
                  </a:cubicBezTo>
                  <a:close/>
                </a:path>
              </a:pathLst>
            </a:custGeom>
            <a:solidFill>
              <a:srgbClr val="71A3C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80236"/>
              <a:endParaRPr lang="es-SV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0279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endParaRPr lang="zh-TW" altLang="en-US"/>
          </a:p>
        </p:txBody>
      </p:sp>
      <p:sp>
        <p:nvSpPr>
          <p:cNvPr id="3" name="2 Rectángulo"/>
          <p:cNvSpPr/>
          <p:nvPr/>
        </p:nvSpPr>
        <p:spPr bwMode="auto">
          <a:xfrm>
            <a:off x="-6947" y="-1"/>
            <a:ext cx="9143904" cy="5143501"/>
          </a:xfrm>
          <a:prstGeom prst="rect">
            <a:avLst/>
          </a:prstGeom>
          <a:gradFill>
            <a:gsLst>
              <a:gs pos="94000">
                <a:schemeClr val="accent6">
                  <a:lumMod val="25000"/>
                  <a:lumOff val="75000"/>
                </a:schemeClr>
              </a:gs>
              <a:gs pos="49000">
                <a:schemeClr val="bg1">
                  <a:lumMod val="65000"/>
                </a:schemeClr>
              </a:gs>
              <a:gs pos="0">
                <a:schemeClr val="bg1"/>
              </a:gs>
            </a:gsLst>
            <a:lin ang="2700000" scaled="0"/>
          </a:gradFill>
          <a:ln>
            <a:noFill/>
          </a:ln>
          <a:extLst/>
        </p:spPr>
        <p:txBody>
          <a:bodyPr lIns="0" tIns="0" rIns="0" bIns="0" rtlCol="0" anchor="ctr"/>
          <a:lstStyle/>
          <a:p>
            <a:pPr algn="ctr" defTabSz="887708"/>
            <a:endParaRPr lang="es-SV" dirty="0">
              <a:solidFill>
                <a:srgbClr val="00000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l="2623" t="10802" r="2623" b="5321"/>
          <a:stretch/>
        </p:blipFill>
        <p:spPr>
          <a:xfrm>
            <a:off x="1115616" y="627534"/>
            <a:ext cx="7477634" cy="4415182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187624" y="1648419"/>
            <a:ext cx="13388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2000" b="1" dirty="0" smtClean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供應商</a:t>
            </a:r>
          </a:p>
          <a:p>
            <a:pPr algn="ctr"/>
            <a:r>
              <a:rPr kumimoji="1" lang="zh-TW" altLang="en-US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南港軟體園</a:t>
            </a:r>
            <a:endParaRPr kumimoji="1" lang="en-US" altLang="zh-TW" dirty="0" smtClean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TW" altLang="en-US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周邊飲料店</a:t>
            </a:r>
            <a:endParaRPr kumimoji="1" lang="zh-TW" altLang="en-US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794128" y="1275606"/>
            <a:ext cx="12105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平台服務</a:t>
            </a:r>
            <a:endParaRPr lang="en-US" altLang="zh-TW" sz="2000" b="1" dirty="0" smtClean="0">
              <a:solidFill>
                <a:schemeClr val="accent4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TW" altLang="en-US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代訂飲料</a:t>
            </a:r>
            <a:r>
              <a:rPr lang="en-US" altLang="zh-TW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/>
            </a:r>
            <a:br>
              <a:rPr lang="en-US" altLang="zh-TW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配送服務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4076907" y="180230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降低供應商</a:t>
            </a:r>
            <a:endParaRPr kumimoji="1" lang="en-US" altLang="zh-TW" dirty="0" smtClean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TW" altLang="en-US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外送人力配置</a:t>
            </a:r>
            <a:endParaRPr kumimoji="1" lang="zh-TW" altLang="en-US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076907" y="257174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提高消費者</a:t>
            </a:r>
            <a:endParaRPr kumimoji="1" lang="en-US" altLang="zh-TW" dirty="0" smtClean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TW" altLang="en-US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多元訂購選擇</a:t>
            </a:r>
            <a:endParaRPr kumimoji="1" lang="zh-TW" altLang="en-US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738079" y="2980338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充沛與穩定</a:t>
            </a:r>
            <a:endParaRPr kumimoji="1" lang="en-US" altLang="zh-TW" dirty="0" smtClean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TW" altLang="en-US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配送人力</a:t>
            </a:r>
            <a:endParaRPr kumimoji="1" lang="zh-TW" altLang="en-US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718757" y="1275606"/>
            <a:ext cx="1338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b="1" dirty="0" smtClean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消費者</a:t>
            </a:r>
          </a:p>
          <a:p>
            <a:r>
              <a:rPr kumimoji="1" lang="zh-TW" altLang="en-US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南港軟體園</a:t>
            </a:r>
            <a:endParaRPr kumimoji="1" lang="en-US" altLang="zh-TW" dirty="0" smtClean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TW" altLang="en-US" dirty="0" smtClean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公司行號</a:t>
            </a:r>
            <a:endParaRPr kumimoji="1" lang="en-US" altLang="zh-TW" dirty="0" smtClean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339752" y="434367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網站建置與維護費</a:t>
            </a:r>
            <a:endParaRPr kumimoji="1" lang="en-US" altLang="zh-TW" dirty="0" smtClean="0">
              <a:solidFill>
                <a:schemeClr val="accent4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TW" altLang="en-US" dirty="0" smtClean="0">
                <a:solidFill>
                  <a:schemeClr val="accent4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配送人力費</a:t>
            </a:r>
            <a:endParaRPr kumimoji="1" lang="en-US" altLang="zh-TW" dirty="0" smtClean="0">
              <a:solidFill>
                <a:schemeClr val="accent4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54734" y="96293"/>
            <a:ext cx="8725445" cy="49795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914400" latinLnBrk="1">
              <a:lnSpc>
                <a:spcPct val="120000"/>
              </a:lnSpc>
            </a:pPr>
            <a:r>
              <a:rPr lang="zh-TW" altLang="en-US" sz="2400" b="1" dirty="0">
                <a:solidFill>
                  <a:srgbClr val="272727"/>
                </a:solidFill>
                <a:latin typeface="Microsoft YaHei" charset="-122"/>
                <a:ea typeface="Microsoft YaHei" charset="-122"/>
                <a:cs typeface="Microsoft YaHei" charset="-122"/>
              </a:rPr>
              <a:t>商業模型</a:t>
            </a:r>
            <a:r>
              <a:rPr lang="en-US" altLang="zh-TW" sz="2400" b="1" dirty="0">
                <a:solidFill>
                  <a:srgbClr val="272727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TW" altLang="en-US" sz="2400" b="1" dirty="0">
                <a:solidFill>
                  <a:srgbClr val="272727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初期</a:t>
            </a:r>
            <a:r>
              <a:rPr lang="en-US" altLang="zh-TW" sz="2400" b="1" dirty="0">
                <a:solidFill>
                  <a:srgbClr val="272727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endParaRPr lang="zh-CN" altLang="en-US" sz="2400" b="1" dirty="0">
              <a:solidFill>
                <a:srgbClr val="272727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59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2 Rectángulo"/>
          <p:cNvSpPr/>
          <p:nvPr/>
        </p:nvSpPr>
        <p:spPr bwMode="auto">
          <a:xfrm>
            <a:off x="-6947" y="-1"/>
            <a:ext cx="9143904" cy="5143501"/>
          </a:xfrm>
          <a:prstGeom prst="rect">
            <a:avLst/>
          </a:prstGeom>
          <a:gradFill>
            <a:gsLst>
              <a:gs pos="94000">
                <a:schemeClr val="accent6">
                  <a:lumMod val="25000"/>
                  <a:lumOff val="75000"/>
                </a:schemeClr>
              </a:gs>
              <a:gs pos="49000">
                <a:schemeClr val="bg1">
                  <a:lumMod val="65000"/>
                </a:schemeClr>
              </a:gs>
              <a:gs pos="0">
                <a:schemeClr val="bg1"/>
              </a:gs>
            </a:gsLst>
            <a:lin ang="2700000" scaled="0"/>
          </a:gradFill>
          <a:ln>
            <a:noFill/>
          </a:ln>
          <a:extLst/>
        </p:spPr>
        <p:txBody>
          <a:bodyPr lIns="0" tIns="0" rIns="0" bIns="0" rtlCol="0" anchor="ctr"/>
          <a:lstStyle/>
          <a:p>
            <a:pPr algn="ctr" defTabSz="887708"/>
            <a:endParaRPr lang="es-SV" dirty="0">
              <a:solidFill>
                <a:srgbClr val="000000"/>
              </a:solidFill>
            </a:endParaRPr>
          </a:p>
        </p:txBody>
      </p:sp>
      <p:graphicFrame>
        <p:nvGraphicFramePr>
          <p:cNvPr id="4" name="圖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056248"/>
              </p:ext>
            </p:extLst>
          </p:nvPr>
        </p:nvGraphicFramePr>
        <p:xfrm>
          <a:off x="1133837" y="1296905"/>
          <a:ext cx="6606515" cy="33607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691680" y="4722041"/>
            <a:ext cx="4698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kumimoji="1" lang="zh-TW" altLang="en-US" sz="1600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台灣專利資料庫“無人運輸車”專利申請人與件數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7787508" y="4398016"/>
            <a:ext cx="5309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kumimoji="1" lang="zh-TW" altLang="en-US" sz="1350" b="1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件數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98565" y="1052329"/>
            <a:ext cx="7040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2900"/>
            <a:r>
              <a:rPr kumimoji="1" lang="zh-TW" altLang="en-US" sz="1350" b="1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申請人</a:t>
            </a:r>
          </a:p>
        </p:txBody>
      </p:sp>
      <p:sp>
        <p:nvSpPr>
          <p:cNvPr id="10" name="矩形 9"/>
          <p:cNvSpPr/>
          <p:nvPr/>
        </p:nvSpPr>
        <p:spPr>
          <a:xfrm>
            <a:off x="154734" y="96293"/>
            <a:ext cx="8725445" cy="53553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914400" latinLnBrk="1">
              <a:lnSpc>
                <a:spcPct val="120000"/>
              </a:lnSpc>
            </a:pPr>
            <a:r>
              <a:rPr lang="zh-TW" altLang="en-US" sz="2400" b="1" dirty="0" smtClean="0">
                <a:solidFill>
                  <a:srgbClr val="272727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專利分</a:t>
            </a:r>
            <a:r>
              <a:rPr lang="zh-TW" altLang="en-US" sz="2400" b="1" dirty="0">
                <a:solidFill>
                  <a:srgbClr val="272727"/>
                </a:solidFill>
                <a:latin typeface="Microsoft YaHei" charset="-122"/>
                <a:ea typeface="Microsoft YaHei" charset="-122"/>
                <a:cs typeface="Microsoft YaHei" charset="-122"/>
              </a:rPr>
              <a:t>析</a:t>
            </a:r>
            <a:r>
              <a:rPr lang="en-US" altLang="zh-TW" sz="2400" b="1" dirty="0" smtClean="0">
                <a:solidFill>
                  <a:srgbClr val="272727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TW" altLang="en-US" sz="2400" b="1" dirty="0">
                <a:solidFill>
                  <a:srgbClr val="272727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中</a:t>
            </a:r>
            <a:r>
              <a:rPr lang="zh-TW" altLang="en-US" sz="2400" b="1" dirty="0" smtClean="0">
                <a:solidFill>
                  <a:srgbClr val="272727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期</a:t>
            </a:r>
            <a:r>
              <a:rPr lang="en-US" altLang="zh-TW" sz="2400" b="1" dirty="0">
                <a:solidFill>
                  <a:srgbClr val="272727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endParaRPr lang="zh-CN" altLang="en-US" sz="2400" b="1" dirty="0">
              <a:solidFill>
                <a:srgbClr val="272727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966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34 Rectángulo"/>
          <p:cNvSpPr/>
          <p:nvPr/>
        </p:nvSpPr>
        <p:spPr bwMode="auto">
          <a:xfrm>
            <a:off x="-29741" y="0"/>
            <a:ext cx="9144000" cy="5143500"/>
          </a:xfrm>
          <a:prstGeom prst="rect">
            <a:avLst/>
          </a:prstGeom>
          <a:gradFill flip="none" rotWithShape="1">
            <a:gsLst>
              <a:gs pos="4000">
                <a:srgbClr val="7030A0">
                  <a:alpha val="75000"/>
                </a:srgbClr>
              </a:gs>
              <a:gs pos="100000">
                <a:schemeClr val="accent5">
                  <a:alpha val="41000"/>
                </a:schemeClr>
              </a:gs>
            </a:gsLst>
            <a:lin ang="0" scaled="1"/>
            <a:tileRect/>
          </a:gradFill>
          <a:ln>
            <a:noFill/>
          </a:ln>
          <a:extLst/>
        </p:spPr>
        <p:txBody>
          <a:bodyPr lIns="0" tIns="0" rIns="0" bIns="0" rtlCol="0" anchor="ctr"/>
          <a:lstStyle/>
          <a:p>
            <a:pPr algn="ctr" defTabSz="868623"/>
            <a:endParaRPr lang="es-SV" sz="110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直角三角形 11"/>
          <p:cNvSpPr/>
          <p:nvPr/>
        </p:nvSpPr>
        <p:spPr>
          <a:xfrm rot="19166180">
            <a:off x="2107461" y="-2143044"/>
            <a:ext cx="4896544" cy="4733076"/>
          </a:xfrm>
          <a:custGeom>
            <a:avLst/>
            <a:gdLst>
              <a:gd name="connsiteX0" fmla="*/ 0 w 4896544"/>
              <a:gd name="connsiteY0" fmla="*/ 4166567 h 4166567"/>
              <a:gd name="connsiteX1" fmla="*/ 0 w 4896544"/>
              <a:gd name="connsiteY1" fmla="*/ 0 h 4166567"/>
              <a:gd name="connsiteX2" fmla="*/ 4896544 w 4896544"/>
              <a:gd name="connsiteY2" fmla="*/ 4166567 h 4166567"/>
              <a:gd name="connsiteX3" fmla="*/ 0 w 4896544"/>
              <a:gd name="connsiteY3" fmla="*/ 4166567 h 4166567"/>
              <a:gd name="connsiteX0" fmla="*/ 797134 w 4896544"/>
              <a:gd name="connsiteY0" fmla="*/ 4390380 h 4390380"/>
              <a:gd name="connsiteX1" fmla="*/ 0 w 4896544"/>
              <a:gd name="connsiteY1" fmla="*/ 0 h 4390380"/>
              <a:gd name="connsiteX2" fmla="*/ 4896544 w 4896544"/>
              <a:gd name="connsiteY2" fmla="*/ 4166567 h 4390380"/>
              <a:gd name="connsiteX3" fmla="*/ 797134 w 4896544"/>
              <a:gd name="connsiteY3" fmla="*/ 4390380 h 4390380"/>
              <a:gd name="connsiteX0" fmla="*/ 360492 w 4896544"/>
              <a:gd name="connsiteY0" fmla="*/ 4733076 h 4733076"/>
              <a:gd name="connsiteX1" fmla="*/ 0 w 4896544"/>
              <a:gd name="connsiteY1" fmla="*/ 0 h 4733076"/>
              <a:gd name="connsiteX2" fmla="*/ 4896544 w 4896544"/>
              <a:gd name="connsiteY2" fmla="*/ 4166567 h 4733076"/>
              <a:gd name="connsiteX3" fmla="*/ 360492 w 4896544"/>
              <a:gd name="connsiteY3" fmla="*/ 4733076 h 4733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6544" h="4733076">
                <a:moveTo>
                  <a:pt x="360492" y="4733076"/>
                </a:moveTo>
                <a:lnTo>
                  <a:pt x="0" y="0"/>
                </a:lnTo>
                <a:lnTo>
                  <a:pt x="4896544" y="4166567"/>
                </a:lnTo>
                <a:lnTo>
                  <a:pt x="360492" y="4733076"/>
                </a:lnTo>
                <a:close/>
              </a:path>
            </a:pathLst>
          </a:custGeom>
          <a:gradFill flip="none" rotWithShape="0">
            <a:gsLst>
              <a:gs pos="100000">
                <a:srgbClr val="7030A0">
                  <a:alpha val="69000"/>
                </a:srgbClr>
              </a:gs>
              <a:gs pos="66000">
                <a:schemeClr val="accent6">
                  <a:lumMod val="75000"/>
                  <a:alpha val="0"/>
                </a:schemeClr>
              </a:gs>
              <a:gs pos="2000">
                <a:srgbClr val="0070C0">
                  <a:alpha val="40000"/>
                </a:srgbClr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860" tIns="44410" rIns="88860" bIns="44410" spcCol="0"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Title 10"/>
          <p:cNvSpPr txBox="1">
            <a:spLocks/>
          </p:cNvSpPr>
          <p:nvPr/>
        </p:nvSpPr>
        <p:spPr bwMode="auto">
          <a:xfrm>
            <a:off x="107504" y="482406"/>
            <a:ext cx="91440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8860" tIns="44410" rIns="88860" bIns="44410" numCol="1" anchor="b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9pPr>
          </a:lstStyle>
          <a:p>
            <a:pPr defTabSz="888615"/>
            <a:r>
              <a:rPr lang="en-US" altLang="zh-CN" sz="6000" dirty="0" smtClean="0">
                <a:solidFill>
                  <a:sysClr val="window" lastClr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PART  3</a:t>
            </a:r>
            <a:endParaRPr lang="en-US" altLang="zh-TW" sz="6000" dirty="0" smtClean="0">
              <a:solidFill>
                <a:sysClr val="window" lastClr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Subtitle 11"/>
          <p:cNvSpPr txBox="1">
            <a:spLocks/>
          </p:cNvSpPr>
          <p:nvPr/>
        </p:nvSpPr>
        <p:spPr bwMode="auto">
          <a:xfrm>
            <a:off x="-16267" y="3426083"/>
            <a:ext cx="914400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8860" tIns="44410" rIns="88860" bIns="44410" numCol="1" anchor="t" anchorCtr="0" compatLnSpc="1">
            <a:prstTxWarp prst="textNoShape">
              <a:avLst/>
            </a:prstTxWarp>
            <a:noAutofit/>
          </a:bodyPr>
          <a:lstStyle>
            <a:lvl1pPr marL="0" indent="0" algn="ctr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20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18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16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16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88615"/>
            <a:r>
              <a:rPr lang="zh-TW" altLang="en-US" sz="5400" dirty="0">
                <a:solidFill>
                  <a:sysClr val="window" lastClr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新舊服務藍圖</a:t>
            </a:r>
          </a:p>
        </p:txBody>
      </p:sp>
      <p:sp>
        <p:nvSpPr>
          <p:cNvPr id="13" name="Freeform 9"/>
          <p:cNvSpPr>
            <a:spLocks noEditPoints="1"/>
          </p:cNvSpPr>
          <p:nvPr/>
        </p:nvSpPr>
        <p:spPr bwMode="auto">
          <a:xfrm>
            <a:off x="3927967" y="1552436"/>
            <a:ext cx="1273175" cy="1273175"/>
          </a:xfrm>
          <a:custGeom>
            <a:avLst/>
            <a:gdLst>
              <a:gd name="T0" fmla="*/ 636590 w 1024"/>
              <a:gd name="T1" fmla="*/ 0 h 1024"/>
              <a:gd name="T2" fmla="*/ 0 w 1024"/>
              <a:gd name="T3" fmla="*/ 636590 h 1024"/>
              <a:gd name="T4" fmla="*/ 636590 w 1024"/>
              <a:gd name="T5" fmla="*/ 1273180 h 1024"/>
              <a:gd name="T6" fmla="*/ 1273180 w 1024"/>
              <a:gd name="T7" fmla="*/ 636590 h 1024"/>
              <a:gd name="T8" fmla="*/ 636590 w 1024"/>
              <a:gd name="T9" fmla="*/ 0 h 1024"/>
              <a:gd name="T10" fmla="*/ 636590 w 1024"/>
              <a:gd name="T11" fmla="*/ 1182416 h 1024"/>
              <a:gd name="T12" fmla="*/ 90764 w 1024"/>
              <a:gd name="T13" fmla="*/ 636590 h 1024"/>
              <a:gd name="T14" fmla="*/ 636590 w 1024"/>
              <a:gd name="T15" fmla="*/ 90764 h 1024"/>
              <a:gd name="T16" fmla="*/ 1182416 w 1024"/>
              <a:gd name="T17" fmla="*/ 636590 h 1024"/>
              <a:gd name="T18" fmla="*/ 636590 w 1024"/>
              <a:gd name="T19" fmla="*/ 1182416 h 102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024" h="1024">
                <a:moveTo>
                  <a:pt x="512" y="0"/>
                </a:moveTo>
                <a:cubicBezTo>
                  <a:pt x="229" y="0"/>
                  <a:pt x="0" y="229"/>
                  <a:pt x="0" y="512"/>
                </a:cubicBezTo>
                <a:cubicBezTo>
                  <a:pt x="0" y="795"/>
                  <a:pt x="229" y="1024"/>
                  <a:pt x="512" y="1024"/>
                </a:cubicBezTo>
                <a:cubicBezTo>
                  <a:pt x="795" y="1024"/>
                  <a:pt x="1024" y="795"/>
                  <a:pt x="1024" y="512"/>
                </a:cubicBezTo>
                <a:cubicBezTo>
                  <a:pt x="1024" y="229"/>
                  <a:pt x="795" y="0"/>
                  <a:pt x="512" y="0"/>
                </a:cubicBezTo>
                <a:close/>
                <a:moveTo>
                  <a:pt x="512" y="951"/>
                </a:moveTo>
                <a:cubicBezTo>
                  <a:pt x="270" y="951"/>
                  <a:pt x="73" y="754"/>
                  <a:pt x="73" y="512"/>
                </a:cubicBezTo>
                <a:cubicBezTo>
                  <a:pt x="73" y="270"/>
                  <a:pt x="270" y="73"/>
                  <a:pt x="512" y="73"/>
                </a:cubicBezTo>
                <a:cubicBezTo>
                  <a:pt x="754" y="73"/>
                  <a:pt x="951" y="270"/>
                  <a:pt x="951" y="512"/>
                </a:cubicBezTo>
                <a:cubicBezTo>
                  <a:pt x="951" y="754"/>
                  <a:pt x="754" y="951"/>
                  <a:pt x="512" y="9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88861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kern="0">
              <a:solidFill>
                <a:prstClr val="black"/>
              </a:solidFill>
              <a:latin typeface="Lato Light" pitchFamily="34" charset="0"/>
            </a:endParaRPr>
          </a:p>
        </p:txBody>
      </p:sp>
      <p:sp>
        <p:nvSpPr>
          <p:cNvPr id="14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4293771" y="1939448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3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34 Rectángulo"/>
          <p:cNvSpPr/>
          <p:nvPr/>
        </p:nvSpPr>
        <p:spPr bwMode="auto">
          <a:xfrm>
            <a:off x="-29741" y="0"/>
            <a:ext cx="9144000" cy="5143500"/>
          </a:xfrm>
          <a:prstGeom prst="rect">
            <a:avLst/>
          </a:prstGeom>
          <a:gradFill flip="none" rotWithShape="1">
            <a:gsLst>
              <a:gs pos="4000">
                <a:srgbClr val="7030A0">
                  <a:alpha val="75000"/>
                </a:srgbClr>
              </a:gs>
              <a:gs pos="100000">
                <a:schemeClr val="accent5">
                  <a:alpha val="41000"/>
                </a:schemeClr>
              </a:gs>
            </a:gsLst>
            <a:lin ang="0" scaled="1"/>
            <a:tileRect/>
          </a:gradFill>
          <a:ln>
            <a:noFill/>
          </a:ln>
          <a:extLst/>
        </p:spPr>
        <p:txBody>
          <a:bodyPr lIns="0" tIns="0" rIns="0" bIns="0" rtlCol="0" anchor="ctr"/>
          <a:lstStyle/>
          <a:p>
            <a:pPr algn="ctr" defTabSz="868623"/>
            <a:endParaRPr lang="es-SV" sz="110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2" name="2 Rectángulo"/>
          <p:cNvSpPr/>
          <p:nvPr/>
        </p:nvSpPr>
        <p:spPr bwMode="auto">
          <a:xfrm>
            <a:off x="-29742" y="0"/>
            <a:ext cx="9173741" cy="5143501"/>
          </a:xfrm>
          <a:prstGeom prst="rect">
            <a:avLst/>
          </a:prstGeom>
          <a:gradFill>
            <a:gsLst>
              <a:gs pos="94000">
                <a:schemeClr val="bg1">
                  <a:lumMod val="50000"/>
                </a:schemeClr>
              </a:gs>
              <a:gs pos="49000">
                <a:schemeClr val="bg2">
                  <a:lumMod val="90000"/>
                </a:schemeClr>
              </a:gs>
              <a:gs pos="0">
                <a:schemeClr val="bg1"/>
              </a:gs>
            </a:gsLst>
            <a:lin ang="2700000" scaled="0"/>
          </a:gradFill>
          <a:ln>
            <a:noFill/>
          </a:ln>
          <a:extLst/>
        </p:spPr>
        <p:txBody>
          <a:bodyPr lIns="0" tIns="0" rIns="0" bIns="0" rtlCol="0" anchor="ctr"/>
          <a:lstStyle/>
          <a:p>
            <a:pPr algn="ctr" defTabSz="887708"/>
            <a:endParaRPr lang="es-SV">
              <a:solidFill>
                <a:srgbClr val="000000"/>
              </a:solidFill>
            </a:endParaRPr>
          </a:p>
        </p:txBody>
      </p:sp>
      <p:sp>
        <p:nvSpPr>
          <p:cNvPr id="71" name="6 Título"/>
          <p:cNvSpPr txBox="1">
            <a:spLocks/>
          </p:cNvSpPr>
          <p:nvPr/>
        </p:nvSpPr>
        <p:spPr>
          <a:xfrm>
            <a:off x="251520" y="195486"/>
            <a:ext cx="6117686" cy="38008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335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現況服務藍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圖</a:t>
            </a:r>
            <a:endParaRPr lang="es-SV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74" name="Group 15">
            <a:extLst>
              <a:ext uri="{FF2B5EF4-FFF2-40B4-BE49-F238E27FC236}">
                <a16:creationId xmlns:a16="http://schemas.microsoft.com/office/drawing/2014/main" id="{E6D07EF2-BFB8-4E12-854B-4A1848F7DE8C}"/>
              </a:ext>
            </a:extLst>
          </p:cNvPr>
          <p:cNvGrpSpPr/>
          <p:nvPr/>
        </p:nvGrpSpPr>
        <p:grpSpPr>
          <a:xfrm>
            <a:off x="-468560" y="575569"/>
            <a:ext cx="10081120" cy="4567932"/>
            <a:chOff x="773154" y="3138879"/>
            <a:chExt cx="2862742" cy="1586502"/>
          </a:xfrm>
        </p:grpSpPr>
        <p:grpSp>
          <p:nvGrpSpPr>
            <p:cNvPr id="78" name="Group 19">
              <a:extLst>
                <a:ext uri="{FF2B5EF4-FFF2-40B4-BE49-F238E27FC236}">
                  <a16:creationId xmlns:a16="http://schemas.microsoft.com/office/drawing/2014/main" id="{5254596B-8225-4544-91EB-17341BFEBDB2}"/>
                </a:ext>
              </a:extLst>
            </p:cNvPr>
            <p:cNvGrpSpPr/>
            <p:nvPr userDrawn="1"/>
          </p:nvGrpSpPr>
          <p:grpSpPr>
            <a:xfrm>
              <a:off x="945641" y="3138879"/>
              <a:ext cx="2513902" cy="1391026"/>
              <a:chOff x="395536" y="2564904"/>
              <a:chExt cx="4749925" cy="2628292"/>
            </a:xfrm>
            <a:solidFill>
              <a:schemeClr val="tx1"/>
            </a:solidFill>
          </p:grpSpPr>
          <p:grpSp>
            <p:nvGrpSpPr>
              <p:cNvPr id="79" name="Group 20">
                <a:extLst>
                  <a:ext uri="{FF2B5EF4-FFF2-40B4-BE49-F238E27FC236}">
                    <a16:creationId xmlns:a16="http://schemas.microsoft.com/office/drawing/2014/main" id="{071A3A01-A5AE-4C1F-9614-09897182DDFF}"/>
                  </a:ext>
                </a:extLst>
              </p:cNvPr>
              <p:cNvGrpSpPr/>
              <p:nvPr userDrawn="1"/>
            </p:nvGrpSpPr>
            <p:grpSpPr>
              <a:xfrm>
                <a:off x="395536" y="2564904"/>
                <a:ext cx="4749925" cy="2628292"/>
                <a:chOff x="395536" y="2204864"/>
                <a:chExt cx="5400600" cy="2988332"/>
              </a:xfrm>
              <a:grpFill/>
            </p:grpSpPr>
            <p:sp>
              <p:nvSpPr>
                <p:cNvPr id="81" name="Rounded Rectangle 3">
                  <a:extLst>
                    <a:ext uri="{FF2B5EF4-FFF2-40B4-BE49-F238E27FC236}">
                      <a16:creationId xmlns:a16="http://schemas.microsoft.com/office/drawing/2014/main" id="{CEE9787E-F31B-40B6-8FDE-94F7D5B3FA0B}"/>
                    </a:ext>
                  </a:extLst>
                </p:cNvPr>
                <p:cNvSpPr/>
                <p:nvPr userDrawn="1"/>
              </p:nvSpPr>
              <p:spPr>
                <a:xfrm>
                  <a:off x="552127" y="2204864"/>
                  <a:ext cx="5051794" cy="27363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8472" h="2736304">
                      <a:moveTo>
                        <a:pt x="144016" y="144016"/>
                      </a:moveTo>
                      <a:lnTo>
                        <a:pt x="144016" y="2520280"/>
                      </a:lnTo>
                      <a:lnTo>
                        <a:pt x="4104456" y="2520280"/>
                      </a:lnTo>
                      <a:lnTo>
                        <a:pt x="4104456" y="144016"/>
                      </a:lnTo>
                      <a:close/>
                      <a:moveTo>
                        <a:pt x="119332" y="0"/>
                      </a:moveTo>
                      <a:lnTo>
                        <a:pt x="4129140" y="0"/>
                      </a:lnTo>
                      <a:cubicBezTo>
                        <a:pt x="4195045" y="0"/>
                        <a:pt x="4248472" y="53427"/>
                        <a:pt x="4248472" y="119332"/>
                      </a:cubicBezTo>
                      <a:lnTo>
                        <a:pt x="4248472" y="2736304"/>
                      </a:lnTo>
                      <a:lnTo>
                        <a:pt x="0" y="2736304"/>
                      </a:lnTo>
                      <a:lnTo>
                        <a:pt x="0" y="119332"/>
                      </a:lnTo>
                      <a:cubicBezTo>
                        <a:pt x="0" y="53427"/>
                        <a:pt x="53427" y="0"/>
                        <a:pt x="119332" y="0"/>
                      </a:cubicBezTo>
                      <a:close/>
                    </a:path>
                  </a:pathLst>
                </a:custGeom>
                <a:grpFill/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en-US" sz="2700"/>
                </a:p>
              </p:txBody>
            </p:sp>
            <p:sp>
              <p:nvSpPr>
                <p:cNvPr id="82" name="Rectangle 23">
                  <a:extLst>
                    <a:ext uri="{FF2B5EF4-FFF2-40B4-BE49-F238E27FC236}">
                      <a16:creationId xmlns:a16="http://schemas.microsoft.com/office/drawing/2014/main" id="{C264EFB6-52A8-48D5-915B-6DCDEFA1D8F0}"/>
                    </a:ext>
                  </a:extLst>
                </p:cNvPr>
                <p:cNvSpPr/>
                <p:nvPr userDrawn="1"/>
              </p:nvSpPr>
              <p:spPr>
                <a:xfrm>
                  <a:off x="395536" y="4941168"/>
                  <a:ext cx="5400600" cy="144016"/>
                </a:xfrm>
                <a:prstGeom prst="rect">
                  <a:avLst/>
                </a:prstGeom>
                <a:grpFill/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en-US" sz="2700"/>
                </a:p>
              </p:txBody>
            </p:sp>
            <p:sp>
              <p:nvSpPr>
                <p:cNvPr id="83" name="Trapezoid 24">
                  <a:extLst>
                    <a:ext uri="{FF2B5EF4-FFF2-40B4-BE49-F238E27FC236}">
                      <a16:creationId xmlns:a16="http://schemas.microsoft.com/office/drawing/2014/main" id="{3ACD8D63-B385-4CA9-9D92-B0D7CB6CBB7A}"/>
                    </a:ext>
                  </a:extLst>
                </p:cNvPr>
                <p:cNvSpPr/>
                <p:nvPr userDrawn="1"/>
              </p:nvSpPr>
              <p:spPr>
                <a:xfrm rot="10800000">
                  <a:off x="395536" y="5085184"/>
                  <a:ext cx="5400600" cy="108012"/>
                </a:xfrm>
                <a:prstGeom prst="trapezoid">
                  <a:avLst>
                    <a:gd name="adj" fmla="val 129851"/>
                  </a:avLst>
                </a:prstGeom>
                <a:grpFill/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en-US" sz="2700"/>
                </a:p>
              </p:txBody>
            </p:sp>
          </p:grp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7AA29F4A-FC57-44CA-8110-D8D1E268563C}"/>
                  </a:ext>
                </a:extLst>
              </p:cNvPr>
              <p:cNvSpPr/>
              <p:nvPr userDrawn="1"/>
            </p:nvSpPr>
            <p:spPr>
              <a:xfrm>
                <a:off x="2518470" y="5009698"/>
                <a:ext cx="504056" cy="4571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2700"/>
              </a:p>
            </p:txBody>
          </p:sp>
        </p:grpSp>
        <p:sp>
          <p:nvSpPr>
            <p:cNvPr id="76" name="Oval 17">
              <a:extLst>
                <a:ext uri="{FF2B5EF4-FFF2-40B4-BE49-F238E27FC236}">
                  <a16:creationId xmlns:a16="http://schemas.microsoft.com/office/drawing/2014/main" id="{033F17B5-BAA0-445C-BA86-1BD3899DB213}"/>
                </a:ext>
              </a:extLst>
            </p:cNvPr>
            <p:cNvSpPr/>
            <p:nvPr userDrawn="1"/>
          </p:nvSpPr>
          <p:spPr>
            <a:xfrm>
              <a:off x="773154" y="4321560"/>
              <a:ext cx="2862742" cy="403821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672461"/>
            <a:ext cx="7848872" cy="342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1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34 Rectángulo"/>
          <p:cNvSpPr/>
          <p:nvPr/>
        </p:nvSpPr>
        <p:spPr bwMode="auto">
          <a:xfrm>
            <a:off x="-29741" y="0"/>
            <a:ext cx="9144000" cy="5143500"/>
          </a:xfrm>
          <a:prstGeom prst="rect">
            <a:avLst/>
          </a:prstGeom>
          <a:gradFill flip="none" rotWithShape="1">
            <a:gsLst>
              <a:gs pos="4000">
                <a:srgbClr val="7030A0">
                  <a:alpha val="75000"/>
                </a:srgbClr>
              </a:gs>
              <a:gs pos="100000">
                <a:schemeClr val="accent5">
                  <a:alpha val="41000"/>
                </a:schemeClr>
              </a:gs>
            </a:gsLst>
            <a:lin ang="0" scaled="1"/>
            <a:tileRect/>
          </a:gradFill>
          <a:ln>
            <a:noFill/>
          </a:ln>
          <a:extLst/>
        </p:spPr>
        <p:txBody>
          <a:bodyPr lIns="0" tIns="0" rIns="0" bIns="0" rtlCol="0" anchor="ctr"/>
          <a:lstStyle/>
          <a:p>
            <a:pPr algn="ctr" defTabSz="868623"/>
            <a:endParaRPr lang="es-SV" sz="110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2" name="2 Rectángulo"/>
          <p:cNvSpPr/>
          <p:nvPr/>
        </p:nvSpPr>
        <p:spPr bwMode="auto">
          <a:xfrm>
            <a:off x="-29742" y="0"/>
            <a:ext cx="9173741" cy="5143501"/>
          </a:xfrm>
          <a:prstGeom prst="rect">
            <a:avLst/>
          </a:prstGeom>
          <a:gradFill>
            <a:gsLst>
              <a:gs pos="94000">
                <a:schemeClr val="bg1">
                  <a:lumMod val="50000"/>
                </a:schemeClr>
              </a:gs>
              <a:gs pos="49000">
                <a:schemeClr val="bg2">
                  <a:lumMod val="90000"/>
                </a:schemeClr>
              </a:gs>
              <a:gs pos="0">
                <a:schemeClr val="bg1"/>
              </a:gs>
            </a:gsLst>
            <a:lin ang="2700000" scaled="0"/>
          </a:gradFill>
          <a:ln>
            <a:noFill/>
          </a:ln>
          <a:extLst/>
        </p:spPr>
        <p:txBody>
          <a:bodyPr lIns="0" tIns="0" rIns="0" bIns="0" rtlCol="0" anchor="ctr"/>
          <a:lstStyle/>
          <a:p>
            <a:pPr algn="ctr" defTabSz="887708"/>
            <a:endParaRPr lang="es-SV">
              <a:solidFill>
                <a:srgbClr val="000000"/>
              </a:solidFill>
            </a:endParaRPr>
          </a:p>
        </p:txBody>
      </p:sp>
      <p:sp>
        <p:nvSpPr>
          <p:cNvPr id="71" name="6 Título"/>
          <p:cNvSpPr txBox="1">
            <a:spLocks/>
          </p:cNvSpPr>
          <p:nvPr/>
        </p:nvSpPr>
        <p:spPr>
          <a:xfrm>
            <a:off x="251520" y="195486"/>
            <a:ext cx="6117686" cy="38008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335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新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服務藍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圖</a:t>
            </a:r>
            <a:endParaRPr lang="es-SV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74" name="Group 15">
            <a:extLst>
              <a:ext uri="{FF2B5EF4-FFF2-40B4-BE49-F238E27FC236}">
                <a16:creationId xmlns:a16="http://schemas.microsoft.com/office/drawing/2014/main" id="{E6D07EF2-BFB8-4E12-854B-4A1848F7DE8C}"/>
              </a:ext>
            </a:extLst>
          </p:cNvPr>
          <p:cNvGrpSpPr/>
          <p:nvPr/>
        </p:nvGrpSpPr>
        <p:grpSpPr>
          <a:xfrm>
            <a:off x="-468560" y="575569"/>
            <a:ext cx="10081120" cy="4567932"/>
            <a:chOff x="773154" y="3138879"/>
            <a:chExt cx="2862742" cy="1586502"/>
          </a:xfrm>
        </p:grpSpPr>
        <p:grpSp>
          <p:nvGrpSpPr>
            <p:cNvPr id="78" name="Group 19">
              <a:extLst>
                <a:ext uri="{FF2B5EF4-FFF2-40B4-BE49-F238E27FC236}">
                  <a16:creationId xmlns:a16="http://schemas.microsoft.com/office/drawing/2014/main" id="{5254596B-8225-4544-91EB-17341BFEBDB2}"/>
                </a:ext>
              </a:extLst>
            </p:cNvPr>
            <p:cNvGrpSpPr/>
            <p:nvPr userDrawn="1"/>
          </p:nvGrpSpPr>
          <p:grpSpPr>
            <a:xfrm>
              <a:off x="945641" y="3138879"/>
              <a:ext cx="2513902" cy="1391026"/>
              <a:chOff x="395535" y="2564904"/>
              <a:chExt cx="4749926" cy="2628292"/>
            </a:xfrm>
            <a:solidFill>
              <a:schemeClr val="tx1"/>
            </a:solidFill>
          </p:grpSpPr>
          <p:grpSp>
            <p:nvGrpSpPr>
              <p:cNvPr id="79" name="Group 20">
                <a:extLst>
                  <a:ext uri="{FF2B5EF4-FFF2-40B4-BE49-F238E27FC236}">
                    <a16:creationId xmlns:a16="http://schemas.microsoft.com/office/drawing/2014/main" id="{071A3A01-A5AE-4C1F-9614-09897182DDFF}"/>
                  </a:ext>
                </a:extLst>
              </p:cNvPr>
              <p:cNvGrpSpPr/>
              <p:nvPr userDrawn="1"/>
            </p:nvGrpSpPr>
            <p:grpSpPr>
              <a:xfrm>
                <a:off x="395535" y="2564904"/>
                <a:ext cx="4749926" cy="2628292"/>
                <a:chOff x="395535" y="2204864"/>
                <a:chExt cx="5400601" cy="2988332"/>
              </a:xfrm>
              <a:grpFill/>
            </p:grpSpPr>
            <p:sp>
              <p:nvSpPr>
                <p:cNvPr id="81" name="Rounded Rectangle 3">
                  <a:extLst>
                    <a:ext uri="{FF2B5EF4-FFF2-40B4-BE49-F238E27FC236}">
                      <a16:creationId xmlns:a16="http://schemas.microsoft.com/office/drawing/2014/main" id="{CEE9787E-F31B-40B6-8FDE-94F7D5B3FA0B}"/>
                    </a:ext>
                  </a:extLst>
                </p:cNvPr>
                <p:cNvSpPr/>
                <p:nvPr userDrawn="1"/>
              </p:nvSpPr>
              <p:spPr>
                <a:xfrm>
                  <a:off x="552127" y="2204864"/>
                  <a:ext cx="5183580" cy="27363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8472" h="2736304">
                      <a:moveTo>
                        <a:pt x="144016" y="144016"/>
                      </a:moveTo>
                      <a:lnTo>
                        <a:pt x="144016" y="2520280"/>
                      </a:lnTo>
                      <a:lnTo>
                        <a:pt x="4104456" y="2520280"/>
                      </a:lnTo>
                      <a:lnTo>
                        <a:pt x="4104456" y="144016"/>
                      </a:lnTo>
                      <a:close/>
                      <a:moveTo>
                        <a:pt x="119332" y="0"/>
                      </a:moveTo>
                      <a:lnTo>
                        <a:pt x="4129140" y="0"/>
                      </a:lnTo>
                      <a:cubicBezTo>
                        <a:pt x="4195045" y="0"/>
                        <a:pt x="4248472" y="53427"/>
                        <a:pt x="4248472" y="119332"/>
                      </a:cubicBezTo>
                      <a:lnTo>
                        <a:pt x="4248472" y="2736304"/>
                      </a:lnTo>
                      <a:lnTo>
                        <a:pt x="0" y="2736304"/>
                      </a:lnTo>
                      <a:lnTo>
                        <a:pt x="0" y="119332"/>
                      </a:lnTo>
                      <a:cubicBezTo>
                        <a:pt x="0" y="53427"/>
                        <a:pt x="53427" y="0"/>
                        <a:pt x="119332" y="0"/>
                      </a:cubicBezTo>
                      <a:close/>
                    </a:path>
                  </a:pathLst>
                </a:custGeom>
                <a:grpFill/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en-US" sz="2700"/>
                </a:p>
              </p:txBody>
            </p:sp>
            <p:sp>
              <p:nvSpPr>
                <p:cNvPr id="82" name="Rectangle 23">
                  <a:extLst>
                    <a:ext uri="{FF2B5EF4-FFF2-40B4-BE49-F238E27FC236}">
                      <a16:creationId xmlns:a16="http://schemas.microsoft.com/office/drawing/2014/main" id="{C264EFB6-52A8-48D5-915B-6DCDEFA1D8F0}"/>
                    </a:ext>
                  </a:extLst>
                </p:cNvPr>
                <p:cNvSpPr/>
                <p:nvPr userDrawn="1"/>
              </p:nvSpPr>
              <p:spPr>
                <a:xfrm>
                  <a:off x="395535" y="4941168"/>
                  <a:ext cx="5400601" cy="144016"/>
                </a:xfrm>
                <a:prstGeom prst="rect">
                  <a:avLst/>
                </a:prstGeom>
                <a:grpFill/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en-US" sz="2700"/>
                </a:p>
              </p:txBody>
            </p:sp>
            <p:sp>
              <p:nvSpPr>
                <p:cNvPr id="83" name="Trapezoid 24">
                  <a:extLst>
                    <a:ext uri="{FF2B5EF4-FFF2-40B4-BE49-F238E27FC236}">
                      <a16:creationId xmlns:a16="http://schemas.microsoft.com/office/drawing/2014/main" id="{3ACD8D63-B385-4CA9-9D92-B0D7CB6CBB7A}"/>
                    </a:ext>
                  </a:extLst>
                </p:cNvPr>
                <p:cNvSpPr/>
                <p:nvPr userDrawn="1"/>
              </p:nvSpPr>
              <p:spPr>
                <a:xfrm rot="10800000">
                  <a:off x="395536" y="5085184"/>
                  <a:ext cx="5400600" cy="108012"/>
                </a:xfrm>
                <a:prstGeom prst="trapezoid">
                  <a:avLst>
                    <a:gd name="adj" fmla="val 129851"/>
                  </a:avLst>
                </a:prstGeom>
                <a:grpFill/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en-US" sz="2700"/>
                </a:p>
              </p:txBody>
            </p:sp>
          </p:grp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7AA29F4A-FC57-44CA-8110-D8D1E268563C}"/>
                  </a:ext>
                </a:extLst>
              </p:cNvPr>
              <p:cNvSpPr/>
              <p:nvPr userDrawn="1"/>
            </p:nvSpPr>
            <p:spPr>
              <a:xfrm>
                <a:off x="2518470" y="5009698"/>
                <a:ext cx="504056" cy="4571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2700"/>
              </a:p>
            </p:txBody>
          </p:sp>
        </p:grpSp>
        <p:sp>
          <p:nvSpPr>
            <p:cNvPr id="76" name="Oval 17">
              <a:extLst>
                <a:ext uri="{FF2B5EF4-FFF2-40B4-BE49-F238E27FC236}">
                  <a16:creationId xmlns:a16="http://schemas.microsoft.com/office/drawing/2014/main" id="{033F17B5-BAA0-445C-BA86-1BD3899DB213}"/>
                </a:ext>
              </a:extLst>
            </p:cNvPr>
            <p:cNvSpPr/>
            <p:nvPr userDrawn="1"/>
          </p:nvSpPr>
          <p:spPr>
            <a:xfrm>
              <a:off x="773154" y="4321560"/>
              <a:ext cx="2862742" cy="403821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18" y="757984"/>
            <a:ext cx="8105138" cy="330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50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34 Rectángulo"/>
          <p:cNvSpPr/>
          <p:nvPr/>
        </p:nvSpPr>
        <p:spPr bwMode="auto">
          <a:xfrm>
            <a:off x="-29741" y="0"/>
            <a:ext cx="9144000" cy="5143500"/>
          </a:xfrm>
          <a:prstGeom prst="rect">
            <a:avLst/>
          </a:prstGeom>
          <a:gradFill flip="none" rotWithShape="1">
            <a:gsLst>
              <a:gs pos="4000">
                <a:srgbClr val="7030A0">
                  <a:alpha val="75000"/>
                </a:srgbClr>
              </a:gs>
              <a:gs pos="100000">
                <a:schemeClr val="accent5">
                  <a:alpha val="41000"/>
                </a:schemeClr>
              </a:gs>
            </a:gsLst>
            <a:lin ang="0" scaled="1"/>
            <a:tileRect/>
          </a:gradFill>
          <a:ln>
            <a:noFill/>
          </a:ln>
          <a:extLst/>
        </p:spPr>
        <p:txBody>
          <a:bodyPr lIns="0" tIns="0" rIns="0" bIns="0" rtlCol="0" anchor="ctr"/>
          <a:lstStyle/>
          <a:p>
            <a:pPr algn="ctr" defTabSz="868623"/>
            <a:endParaRPr lang="es-SV" sz="110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2" name="2 Rectángulo"/>
          <p:cNvSpPr/>
          <p:nvPr/>
        </p:nvSpPr>
        <p:spPr bwMode="auto">
          <a:xfrm>
            <a:off x="-29742" y="0"/>
            <a:ext cx="9173741" cy="5143501"/>
          </a:xfrm>
          <a:prstGeom prst="rect">
            <a:avLst/>
          </a:prstGeom>
          <a:gradFill>
            <a:gsLst>
              <a:gs pos="94000">
                <a:schemeClr val="bg1">
                  <a:lumMod val="50000"/>
                </a:schemeClr>
              </a:gs>
              <a:gs pos="49000">
                <a:schemeClr val="bg2">
                  <a:lumMod val="90000"/>
                </a:schemeClr>
              </a:gs>
              <a:gs pos="0">
                <a:schemeClr val="bg1"/>
              </a:gs>
            </a:gsLst>
            <a:lin ang="2700000" scaled="0"/>
          </a:gradFill>
          <a:ln>
            <a:noFill/>
          </a:ln>
          <a:extLst/>
        </p:spPr>
        <p:txBody>
          <a:bodyPr lIns="0" tIns="0" rIns="0" bIns="0" rtlCol="0" anchor="ctr"/>
          <a:lstStyle/>
          <a:p>
            <a:pPr algn="ctr" defTabSz="887708"/>
            <a:endParaRPr lang="es-SV">
              <a:solidFill>
                <a:srgbClr val="000000"/>
              </a:solidFill>
            </a:endParaRPr>
          </a:p>
        </p:txBody>
      </p:sp>
      <p:sp>
        <p:nvSpPr>
          <p:cNvPr id="71" name="6 Título"/>
          <p:cNvSpPr txBox="1">
            <a:spLocks/>
          </p:cNvSpPr>
          <p:nvPr/>
        </p:nvSpPr>
        <p:spPr>
          <a:xfrm>
            <a:off x="251520" y="195486"/>
            <a:ext cx="6117686" cy="38008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335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新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服務藍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圖</a:t>
            </a:r>
            <a:endParaRPr lang="es-SV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74" name="Group 15">
            <a:extLst>
              <a:ext uri="{FF2B5EF4-FFF2-40B4-BE49-F238E27FC236}">
                <a16:creationId xmlns:a16="http://schemas.microsoft.com/office/drawing/2014/main" id="{E6D07EF2-BFB8-4E12-854B-4A1848F7DE8C}"/>
              </a:ext>
            </a:extLst>
          </p:cNvPr>
          <p:cNvGrpSpPr/>
          <p:nvPr/>
        </p:nvGrpSpPr>
        <p:grpSpPr>
          <a:xfrm>
            <a:off x="-468560" y="575569"/>
            <a:ext cx="10081120" cy="4567932"/>
            <a:chOff x="773154" y="3138879"/>
            <a:chExt cx="2862742" cy="1586502"/>
          </a:xfrm>
        </p:grpSpPr>
        <p:grpSp>
          <p:nvGrpSpPr>
            <p:cNvPr id="78" name="Group 19">
              <a:extLst>
                <a:ext uri="{FF2B5EF4-FFF2-40B4-BE49-F238E27FC236}">
                  <a16:creationId xmlns:a16="http://schemas.microsoft.com/office/drawing/2014/main" id="{5254596B-8225-4544-91EB-17341BFEBDB2}"/>
                </a:ext>
              </a:extLst>
            </p:cNvPr>
            <p:cNvGrpSpPr/>
            <p:nvPr userDrawn="1"/>
          </p:nvGrpSpPr>
          <p:grpSpPr>
            <a:xfrm>
              <a:off x="945641" y="3138879"/>
              <a:ext cx="2513902" cy="1391026"/>
              <a:chOff x="395535" y="2564904"/>
              <a:chExt cx="4749926" cy="2628292"/>
            </a:xfrm>
            <a:solidFill>
              <a:schemeClr val="tx1"/>
            </a:solidFill>
          </p:grpSpPr>
          <p:grpSp>
            <p:nvGrpSpPr>
              <p:cNvPr id="79" name="Group 20">
                <a:extLst>
                  <a:ext uri="{FF2B5EF4-FFF2-40B4-BE49-F238E27FC236}">
                    <a16:creationId xmlns:a16="http://schemas.microsoft.com/office/drawing/2014/main" id="{071A3A01-A5AE-4C1F-9614-09897182DDFF}"/>
                  </a:ext>
                </a:extLst>
              </p:cNvPr>
              <p:cNvGrpSpPr/>
              <p:nvPr userDrawn="1"/>
            </p:nvGrpSpPr>
            <p:grpSpPr>
              <a:xfrm>
                <a:off x="395535" y="2564904"/>
                <a:ext cx="4749926" cy="2628292"/>
                <a:chOff x="395535" y="2204864"/>
                <a:chExt cx="5400601" cy="2988332"/>
              </a:xfrm>
              <a:grpFill/>
            </p:grpSpPr>
            <p:sp>
              <p:nvSpPr>
                <p:cNvPr id="81" name="Rounded Rectangle 3">
                  <a:extLst>
                    <a:ext uri="{FF2B5EF4-FFF2-40B4-BE49-F238E27FC236}">
                      <a16:creationId xmlns:a16="http://schemas.microsoft.com/office/drawing/2014/main" id="{CEE9787E-F31B-40B6-8FDE-94F7D5B3FA0B}"/>
                    </a:ext>
                  </a:extLst>
                </p:cNvPr>
                <p:cNvSpPr/>
                <p:nvPr userDrawn="1"/>
              </p:nvSpPr>
              <p:spPr>
                <a:xfrm>
                  <a:off x="552127" y="2204864"/>
                  <a:ext cx="5183580" cy="27363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8472" h="2736304">
                      <a:moveTo>
                        <a:pt x="144016" y="144016"/>
                      </a:moveTo>
                      <a:lnTo>
                        <a:pt x="144016" y="2520280"/>
                      </a:lnTo>
                      <a:lnTo>
                        <a:pt x="4104456" y="2520280"/>
                      </a:lnTo>
                      <a:lnTo>
                        <a:pt x="4104456" y="144016"/>
                      </a:lnTo>
                      <a:close/>
                      <a:moveTo>
                        <a:pt x="119332" y="0"/>
                      </a:moveTo>
                      <a:lnTo>
                        <a:pt x="4129140" y="0"/>
                      </a:lnTo>
                      <a:cubicBezTo>
                        <a:pt x="4195045" y="0"/>
                        <a:pt x="4248472" y="53427"/>
                        <a:pt x="4248472" y="119332"/>
                      </a:cubicBezTo>
                      <a:lnTo>
                        <a:pt x="4248472" y="2736304"/>
                      </a:lnTo>
                      <a:lnTo>
                        <a:pt x="0" y="2736304"/>
                      </a:lnTo>
                      <a:lnTo>
                        <a:pt x="0" y="119332"/>
                      </a:lnTo>
                      <a:cubicBezTo>
                        <a:pt x="0" y="53427"/>
                        <a:pt x="53427" y="0"/>
                        <a:pt x="119332" y="0"/>
                      </a:cubicBezTo>
                      <a:close/>
                    </a:path>
                  </a:pathLst>
                </a:custGeom>
                <a:grpFill/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en-US" sz="2700"/>
                </a:p>
              </p:txBody>
            </p:sp>
            <p:sp>
              <p:nvSpPr>
                <p:cNvPr id="82" name="Rectangle 23">
                  <a:extLst>
                    <a:ext uri="{FF2B5EF4-FFF2-40B4-BE49-F238E27FC236}">
                      <a16:creationId xmlns:a16="http://schemas.microsoft.com/office/drawing/2014/main" id="{C264EFB6-52A8-48D5-915B-6DCDEFA1D8F0}"/>
                    </a:ext>
                  </a:extLst>
                </p:cNvPr>
                <p:cNvSpPr/>
                <p:nvPr userDrawn="1"/>
              </p:nvSpPr>
              <p:spPr>
                <a:xfrm>
                  <a:off x="395535" y="4941168"/>
                  <a:ext cx="5400601" cy="144016"/>
                </a:xfrm>
                <a:prstGeom prst="rect">
                  <a:avLst/>
                </a:prstGeom>
                <a:grpFill/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en-US" sz="2700"/>
                </a:p>
              </p:txBody>
            </p:sp>
            <p:sp>
              <p:nvSpPr>
                <p:cNvPr id="83" name="Trapezoid 24">
                  <a:extLst>
                    <a:ext uri="{FF2B5EF4-FFF2-40B4-BE49-F238E27FC236}">
                      <a16:creationId xmlns:a16="http://schemas.microsoft.com/office/drawing/2014/main" id="{3ACD8D63-B385-4CA9-9D92-B0D7CB6CBB7A}"/>
                    </a:ext>
                  </a:extLst>
                </p:cNvPr>
                <p:cNvSpPr/>
                <p:nvPr userDrawn="1"/>
              </p:nvSpPr>
              <p:spPr>
                <a:xfrm rot="10800000">
                  <a:off x="395536" y="5085184"/>
                  <a:ext cx="5400600" cy="108012"/>
                </a:xfrm>
                <a:prstGeom prst="trapezoid">
                  <a:avLst>
                    <a:gd name="adj" fmla="val 129851"/>
                  </a:avLst>
                </a:prstGeom>
                <a:grpFill/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en-US" sz="2700"/>
                </a:p>
              </p:txBody>
            </p:sp>
          </p:grpSp>
          <p:sp>
            <p:nvSpPr>
              <p:cNvPr id="80" name="Rectangle 21">
                <a:extLst>
                  <a:ext uri="{FF2B5EF4-FFF2-40B4-BE49-F238E27FC236}">
                    <a16:creationId xmlns:a16="http://schemas.microsoft.com/office/drawing/2014/main" id="{7AA29F4A-FC57-44CA-8110-D8D1E268563C}"/>
                  </a:ext>
                </a:extLst>
              </p:cNvPr>
              <p:cNvSpPr/>
              <p:nvPr userDrawn="1"/>
            </p:nvSpPr>
            <p:spPr>
              <a:xfrm>
                <a:off x="2518470" y="5009698"/>
                <a:ext cx="504056" cy="4571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2700"/>
              </a:p>
            </p:txBody>
          </p:sp>
        </p:grpSp>
        <p:sp>
          <p:nvSpPr>
            <p:cNvPr id="76" name="Oval 17">
              <a:extLst>
                <a:ext uri="{FF2B5EF4-FFF2-40B4-BE49-F238E27FC236}">
                  <a16:creationId xmlns:a16="http://schemas.microsoft.com/office/drawing/2014/main" id="{033F17B5-BAA0-445C-BA86-1BD3899DB213}"/>
                </a:ext>
              </a:extLst>
            </p:cNvPr>
            <p:cNvSpPr/>
            <p:nvPr userDrawn="1"/>
          </p:nvSpPr>
          <p:spPr>
            <a:xfrm>
              <a:off x="773154" y="4321560"/>
              <a:ext cx="2862742" cy="403821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729317"/>
            <a:ext cx="8064896" cy="341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1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34 Rectángulo"/>
          <p:cNvSpPr/>
          <p:nvPr/>
        </p:nvSpPr>
        <p:spPr bwMode="auto">
          <a:xfrm>
            <a:off x="-29741" y="0"/>
            <a:ext cx="9144000" cy="5143500"/>
          </a:xfrm>
          <a:prstGeom prst="rect">
            <a:avLst/>
          </a:prstGeom>
          <a:gradFill flip="none" rotWithShape="1">
            <a:gsLst>
              <a:gs pos="4000">
                <a:srgbClr val="7030A0">
                  <a:alpha val="75000"/>
                </a:srgbClr>
              </a:gs>
              <a:gs pos="100000">
                <a:schemeClr val="accent5">
                  <a:alpha val="41000"/>
                </a:schemeClr>
              </a:gs>
            </a:gsLst>
            <a:lin ang="0" scaled="1"/>
            <a:tileRect/>
          </a:gradFill>
          <a:ln>
            <a:noFill/>
          </a:ln>
          <a:extLst/>
        </p:spPr>
        <p:txBody>
          <a:bodyPr lIns="0" tIns="0" rIns="0" bIns="0" rtlCol="0" anchor="ctr"/>
          <a:lstStyle/>
          <a:p>
            <a:pPr algn="ctr" defTabSz="868623"/>
            <a:endParaRPr lang="es-SV" sz="110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直角三角形 11"/>
          <p:cNvSpPr/>
          <p:nvPr/>
        </p:nvSpPr>
        <p:spPr>
          <a:xfrm rot="19166180">
            <a:off x="2107461" y="-2143044"/>
            <a:ext cx="4896544" cy="4733076"/>
          </a:xfrm>
          <a:custGeom>
            <a:avLst/>
            <a:gdLst>
              <a:gd name="connsiteX0" fmla="*/ 0 w 4896544"/>
              <a:gd name="connsiteY0" fmla="*/ 4166567 h 4166567"/>
              <a:gd name="connsiteX1" fmla="*/ 0 w 4896544"/>
              <a:gd name="connsiteY1" fmla="*/ 0 h 4166567"/>
              <a:gd name="connsiteX2" fmla="*/ 4896544 w 4896544"/>
              <a:gd name="connsiteY2" fmla="*/ 4166567 h 4166567"/>
              <a:gd name="connsiteX3" fmla="*/ 0 w 4896544"/>
              <a:gd name="connsiteY3" fmla="*/ 4166567 h 4166567"/>
              <a:gd name="connsiteX0" fmla="*/ 797134 w 4896544"/>
              <a:gd name="connsiteY0" fmla="*/ 4390380 h 4390380"/>
              <a:gd name="connsiteX1" fmla="*/ 0 w 4896544"/>
              <a:gd name="connsiteY1" fmla="*/ 0 h 4390380"/>
              <a:gd name="connsiteX2" fmla="*/ 4896544 w 4896544"/>
              <a:gd name="connsiteY2" fmla="*/ 4166567 h 4390380"/>
              <a:gd name="connsiteX3" fmla="*/ 797134 w 4896544"/>
              <a:gd name="connsiteY3" fmla="*/ 4390380 h 4390380"/>
              <a:gd name="connsiteX0" fmla="*/ 360492 w 4896544"/>
              <a:gd name="connsiteY0" fmla="*/ 4733076 h 4733076"/>
              <a:gd name="connsiteX1" fmla="*/ 0 w 4896544"/>
              <a:gd name="connsiteY1" fmla="*/ 0 h 4733076"/>
              <a:gd name="connsiteX2" fmla="*/ 4896544 w 4896544"/>
              <a:gd name="connsiteY2" fmla="*/ 4166567 h 4733076"/>
              <a:gd name="connsiteX3" fmla="*/ 360492 w 4896544"/>
              <a:gd name="connsiteY3" fmla="*/ 4733076 h 4733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6544" h="4733076">
                <a:moveTo>
                  <a:pt x="360492" y="4733076"/>
                </a:moveTo>
                <a:lnTo>
                  <a:pt x="0" y="0"/>
                </a:lnTo>
                <a:lnTo>
                  <a:pt x="4896544" y="4166567"/>
                </a:lnTo>
                <a:lnTo>
                  <a:pt x="360492" y="4733076"/>
                </a:lnTo>
                <a:close/>
              </a:path>
            </a:pathLst>
          </a:custGeom>
          <a:gradFill flip="none" rotWithShape="0">
            <a:gsLst>
              <a:gs pos="100000">
                <a:srgbClr val="7030A0">
                  <a:alpha val="69000"/>
                </a:srgbClr>
              </a:gs>
              <a:gs pos="66000">
                <a:schemeClr val="accent6">
                  <a:lumMod val="75000"/>
                  <a:alpha val="0"/>
                </a:schemeClr>
              </a:gs>
              <a:gs pos="2000">
                <a:srgbClr val="0070C0">
                  <a:alpha val="40000"/>
                </a:srgbClr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860" tIns="44410" rIns="88860" bIns="44410" spcCol="0"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Title 10"/>
          <p:cNvSpPr txBox="1">
            <a:spLocks/>
          </p:cNvSpPr>
          <p:nvPr/>
        </p:nvSpPr>
        <p:spPr bwMode="auto">
          <a:xfrm>
            <a:off x="107504" y="482406"/>
            <a:ext cx="91440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8860" tIns="44410" rIns="88860" bIns="44410" numCol="1" anchor="b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9pPr>
          </a:lstStyle>
          <a:p>
            <a:pPr defTabSz="888615"/>
            <a:r>
              <a:rPr lang="en-US" altLang="zh-CN" sz="6000" dirty="0" smtClean="0">
                <a:solidFill>
                  <a:sysClr val="window" lastClr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PART  4</a:t>
            </a:r>
            <a:endParaRPr lang="en-US" altLang="zh-TW" sz="6000" dirty="0" smtClean="0">
              <a:solidFill>
                <a:sysClr val="window" lastClr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Subtitle 11"/>
          <p:cNvSpPr txBox="1">
            <a:spLocks/>
          </p:cNvSpPr>
          <p:nvPr/>
        </p:nvSpPr>
        <p:spPr bwMode="auto">
          <a:xfrm>
            <a:off x="107504" y="2974878"/>
            <a:ext cx="914400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8860" tIns="44410" rIns="88860" bIns="44410" numCol="1" anchor="t" anchorCtr="0" compatLnSpc="1">
            <a:prstTxWarp prst="textNoShape">
              <a:avLst/>
            </a:prstTxWarp>
            <a:noAutofit/>
          </a:bodyPr>
          <a:lstStyle>
            <a:lvl1pPr marL="0" indent="0" algn="ctr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20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18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16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16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88615"/>
            <a:r>
              <a:rPr lang="en-US" altLang="zh-TW" sz="5400" dirty="0">
                <a:solidFill>
                  <a:sysClr val="window" lastClr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zh-TW" altLang="en-US" sz="5400" dirty="0">
                <a:solidFill>
                  <a:sysClr val="window" lastClr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分鐘微電影</a:t>
            </a:r>
            <a:br>
              <a:rPr lang="zh-TW" altLang="en-US" sz="5400" dirty="0">
                <a:solidFill>
                  <a:sysClr val="window" lastClr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TW" sz="5400" dirty="0">
                <a:solidFill>
                  <a:sysClr val="window" lastClr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(As-Is</a:t>
            </a:r>
            <a:r>
              <a:rPr lang="zh-TW" altLang="en-US" sz="5400" dirty="0">
                <a:solidFill>
                  <a:sysClr val="window" lastClr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及</a:t>
            </a:r>
            <a:r>
              <a:rPr lang="en-US" altLang="zh-TW" sz="5400" dirty="0">
                <a:solidFill>
                  <a:sysClr val="window" lastClr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To-Be)</a:t>
            </a:r>
          </a:p>
        </p:txBody>
      </p:sp>
      <p:sp>
        <p:nvSpPr>
          <p:cNvPr id="13" name="Freeform 9"/>
          <p:cNvSpPr>
            <a:spLocks noEditPoints="1"/>
          </p:cNvSpPr>
          <p:nvPr/>
        </p:nvSpPr>
        <p:spPr bwMode="auto">
          <a:xfrm>
            <a:off x="4139952" y="1309364"/>
            <a:ext cx="1273175" cy="1273175"/>
          </a:xfrm>
          <a:custGeom>
            <a:avLst/>
            <a:gdLst>
              <a:gd name="T0" fmla="*/ 636590 w 1024"/>
              <a:gd name="T1" fmla="*/ 0 h 1024"/>
              <a:gd name="T2" fmla="*/ 0 w 1024"/>
              <a:gd name="T3" fmla="*/ 636590 h 1024"/>
              <a:gd name="T4" fmla="*/ 636590 w 1024"/>
              <a:gd name="T5" fmla="*/ 1273180 h 1024"/>
              <a:gd name="T6" fmla="*/ 1273180 w 1024"/>
              <a:gd name="T7" fmla="*/ 636590 h 1024"/>
              <a:gd name="T8" fmla="*/ 636590 w 1024"/>
              <a:gd name="T9" fmla="*/ 0 h 1024"/>
              <a:gd name="T10" fmla="*/ 636590 w 1024"/>
              <a:gd name="T11" fmla="*/ 1182416 h 1024"/>
              <a:gd name="T12" fmla="*/ 90764 w 1024"/>
              <a:gd name="T13" fmla="*/ 636590 h 1024"/>
              <a:gd name="T14" fmla="*/ 636590 w 1024"/>
              <a:gd name="T15" fmla="*/ 90764 h 1024"/>
              <a:gd name="T16" fmla="*/ 1182416 w 1024"/>
              <a:gd name="T17" fmla="*/ 636590 h 1024"/>
              <a:gd name="T18" fmla="*/ 636590 w 1024"/>
              <a:gd name="T19" fmla="*/ 1182416 h 102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024" h="1024">
                <a:moveTo>
                  <a:pt x="512" y="0"/>
                </a:moveTo>
                <a:cubicBezTo>
                  <a:pt x="229" y="0"/>
                  <a:pt x="0" y="229"/>
                  <a:pt x="0" y="512"/>
                </a:cubicBezTo>
                <a:cubicBezTo>
                  <a:pt x="0" y="795"/>
                  <a:pt x="229" y="1024"/>
                  <a:pt x="512" y="1024"/>
                </a:cubicBezTo>
                <a:cubicBezTo>
                  <a:pt x="795" y="1024"/>
                  <a:pt x="1024" y="795"/>
                  <a:pt x="1024" y="512"/>
                </a:cubicBezTo>
                <a:cubicBezTo>
                  <a:pt x="1024" y="229"/>
                  <a:pt x="795" y="0"/>
                  <a:pt x="512" y="0"/>
                </a:cubicBezTo>
                <a:close/>
                <a:moveTo>
                  <a:pt x="512" y="951"/>
                </a:moveTo>
                <a:cubicBezTo>
                  <a:pt x="270" y="951"/>
                  <a:pt x="73" y="754"/>
                  <a:pt x="73" y="512"/>
                </a:cubicBezTo>
                <a:cubicBezTo>
                  <a:pt x="73" y="270"/>
                  <a:pt x="270" y="73"/>
                  <a:pt x="512" y="73"/>
                </a:cubicBezTo>
                <a:cubicBezTo>
                  <a:pt x="754" y="73"/>
                  <a:pt x="951" y="270"/>
                  <a:pt x="951" y="512"/>
                </a:cubicBezTo>
                <a:cubicBezTo>
                  <a:pt x="951" y="754"/>
                  <a:pt x="754" y="951"/>
                  <a:pt x="512" y="9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88861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kern="0">
              <a:solidFill>
                <a:prstClr val="black"/>
              </a:solidFill>
              <a:latin typeface="Lato Light" pitchFamily="34" charset="0"/>
            </a:endParaRPr>
          </a:p>
        </p:txBody>
      </p:sp>
      <p:sp>
        <p:nvSpPr>
          <p:cNvPr id="14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4505756" y="169637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84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t="-1" r="104" b="11324"/>
          <a:stretch>
            <a:fillRect/>
          </a:stretch>
        </p:blipFill>
        <p:spPr>
          <a:xfrm>
            <a:off x="2017" y="-21228"/>
            <a:ext cx="9142175" cy="5164728"/>
          </a:xfrm>
          <a:prstGeom prst="rect">
            <a:avLst/>
          </a:prstGeom>
        </p:spPr>
      </p:pic>
      <p:cxnSp>
        <p:nvCxnSpPr>
          <p:cNvPr id="1028" name="Conector recto 1027"/>
          <p:cNvCxnSpPr>
            <a:endCxn id="38" idx="0"/>
          </p:cNvCxnSpPr>
          <p:nvPr/>
        </p:nvCxnSpPr>
        <p:spPr>
          <a:xfrm>
            <a:off x="4679207" y="-21036"/>
            <a:ext cx="0" cy="578677"/>
          </a:xfrm>
          <a:prstGeom prst="line">
            <a:avLst/>
          </a:prstGeom>
          <a:noFill/>
          <a:ln w="139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Forma libre 24"/>
          <p:cNvSpPr/>
          <p:nvPr/>
        </p:nvSpPr>
        <p:spPr>
          <a:xfrm rot="1456695" flipH="1">
            <a:off x="4854105" y="-744233"/>
            <a:ext cx="4883606" cy="1837389"/>
          </a:xfrm>
          <a:custGeom>
            <a:avLst/>
            <a:gdLst>
              <a:gd name="connsiteX0" fmla="*/ 13023798 w 13023798"/>
              <a:gd name="connsiteY0" fmla="*/ 4877533 h 4900270"/>
              <a:gd name="connsiteX1" fmla="*/ 2210318 w 13023798"/>
              <a:gd name="connsiteY1" fmla="*/ 0 h 4900270"/>
              <a:gd name="connsiteX2" fmla="*/ 0 w 13023798"/>
              <a:gd name="connsiteY2" fmla="*/ 4900270 h 4900270"/>
              <a:gd name="connsiteX3" fmla="*/ 13013544 w 13023798"/>
              <a:gd name="connsiteY3" fmla="*/ 4900269 h 490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23798" h="4900270">
                <a:moveTo>
                  <a:pt x="13023798" y="4877533"/>
                </a:moveTo>
                <a:lnTo>
                  <a:pt x="2210318" y="0"/>
                </a:lnTo>
                <a:lnTo>
                  <a:pt x="0" y="4900270"/>
                </a:lnTo>
                <a:lnTo>
                  <a:pt x="13013544" y="4900269"/>
                </a:lnTo>
                <a:close/>
              </a:path>
            </a:pathLst>
          </a:custGeom>
          <a:gradFill>
            <a:gsLst>
              <a:gs pos="4000">
                <a:srgbClr val="7030A0">
                  <a:alpha val="49000"/>
                </a:srgbClr>
              </a:gs>
              <a:gs pos="100000">
                <a:schemeClr val="accent5">
                  <a:alpha val="41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926" tIns="16493" rIns="32926" bIns="16493" rtlCol="0" anchor="ctr"/>
          <a:lstStyle/>
          <a:p>
            <a:pPr algn="ctr" defTabSz="868868"/>
            <a:endParaRPr lang="es-SV">
              <a:solidFill>
                <a:srgbClr val="FFFFFF"/>
              </a:solidFill>
            </a:endParaRPr>
          </a:p>
        </p:txBody>
      </p:sp>
      <p:sp>
        <p:nvSpPr>
          <p:cNvPr id="28" name="Forma libre 27"/>
          <p:cNvSpPr/>
          <p:nvPr/>
        </p:nvSpPr>
        <p:spPr>
          <a:xfrm rot="1456695" flipV="1">
            <a:off x="-921476" y="3929066"/>
            <a:ext cx="5064101" cy="3402778"/>
          </a:xfrm>
          <a:custGeom>
            <a:avLst/>
            <a:gdLst>
              <a:gd name="connsiteX0" fmla="*/ 0 w 13417202"/>
              <a:gd name="connsiteY0" fmla="*/ 8868083 h 8868083"/>
              <a:gd name="connsiteX1" fmla="*/ 13417202 w 13417202"/>
              <a:gd name="connsiteY1" fmla="*/ 8868083 h 8868083"/>
              <a:gd name="connsiteX2" fmla="*/ 2268305 w 13417202"/>
              <a:gd name="connsiteY2" fmla="*/ 3839257 h 8868083"/>
              <a:gd name="connsiteX3" fmla="*/ 4000041 w 13417202"/>
              <a:gd name="connsiteY3" fmla="*/ 0 h 8868083"/>
              <a:gd name="connsiteX4" fmla="*/ 4000041 w 13417202"/>
              <a:gd name="connsiteY4" fmla="*/ 0 h 886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17202" h="8868083">
                <a:moveTo>
                  <a:pt x="0" y="8868083"/>
                </a:moveTo>
                <a:lnTo>
                  <a:pt x="13417202" y="8868083"/>
                </a:lnTo>
                <a:lnTo>
                  <a:pt x="2268305" y="3839257"/>
                </a:lnTo>
                <a:lnTo>
                  <a:pt x="4000041" y="0"/>
                </a:lnTo>
                <a:lnTo>
                  <a:pt x="4000041" y="0"/>
                </a:lnTo>
                <a:close/>
              </a:path>
            </a:pathLst>
          </a:custGeom>
          <a:gradFill>
            <a:gsLst>
              <a:gs pos="4000">
                <a:srgbClr val="7030A0">
                  <a:alpha val="49000"/>
                </a:srgbClr>
              </a:gs>
              <a:gs pos="100000">
                <a:schemeClr val="accent5">
                  <a:alpha val="41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926" tIns="16493" rIns="32926" bIns="16493" rtlCol="0" anchor="ctr"/>
          <a:lstStyle/>
          <a:p>
            <a:pPr algn="ctr" defTabSz="868868"/>
            <a:endParaRPr lang="es-SV">
              <a:solidFill>
                <a:srgbClr val="FFFFFF"/>
              </a:solidFill>
            </a:endParaRPr>
          </a:p>
        </p:txBody>
      </p:sp>
      <p:sp>
        <p:nvSpPr>
          <p:cNvPr id="38" name="Elipse 37"/>
          <p:cNvSpPr>
            <a:spLocks noChangeAspect="1"/>
          </p:cNvSpPr>
          <p:nvPr/>
        </p:nvSpPr>
        <p:spPr>
          <a:xfrm>
            <a:off x="4422881" y="557642"/>
            <a:ext cx="513039" cy="513013"/>
          </a:xfrm>
          <a:prstGeom prst="ellipse">
            <a:avLst/>
          </a:prstGeom>
          <a:noFill/>
          <a:ln w="139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926" tIns="16493" rIns="32926" bIns="16493" rtlCol="0" anchor="ctr"/>
          <a:lstStyle/>
          <a:p>
            <a:pPr algn="ctr" defTabSz="868868"/>
            <a:endParaRPr lang="es-SV" sz="500" dirty="0">
              <a:solidFill>
                <a:srgbClr val="FFFFFF"/>
              </a:solidFill>
            </a:endParaRPr>
          </a:p>
        </p:txBody>
      </p:sp>
      <p:sp>
        <p:nvSpPr>
          <p:cNvPr id="41" name="Textbox 1"/>
          <p:cNvSpPr/>
          <p:nvPr/>
        </p:nvSpPr>
        <p:spPr>
          <a:xfrm>
            <a:off x="5659401" y="496328"/>
            <a:ext cx="2278230" cy="954607"/>
          </a:xfrm>
          <a:prstGeom prst="rect">
            <a:avLst/>
          </a:prstGeom>
        </p:spPr>
        <p:txBody>
          <a:bodyPr wrap="square" lIns="86922" tIns="43491" rIns="86922" bIns="43491">
            <a:spAutoFit/>
          </a:bodyPr>
          <a:lstStyle/>
          <a:p>
            <a:pPr defTabSz="868868">
              <a:lnSpc>
                <a:spcPct val="150000"/>
              </a:lnSpc>
            </a:pPr>
            <a:r>
              <a:rPr lang="zh-TW" altLang="en-US" sz="2000" b="1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 Condensed" panose="020B0806030504020204" pitchFamily="34" charset="0"/>
              </a:rPr>
              <a:t>利用哪些理論及</a:t>
            </a:r>
            <a:r>
              <a:rPr lang="en-US" altLang="zh-TW" sz="2000" b="1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 Condensed" panose="020B0806030504020204" pitchFamily="34" charset="0"/>
              </a:rPr>
              <a:t>ICT</a:t>
            </a:r>
            <a:r>
              <a:rPr lang="zh-TW" altLang="en-US" sz="2000" b="1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 Condensed" panose="020B0806030504020204" pitchFamily="34" charset="0"/>
              </a:rPr>
              <a:t>進行改善</a:t>
            </a:r>
            <a:endParaRPr lang="zh-TW" altLang="en-US" sz="20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 Condensed" panose="020B0806030504020204" pitchFamily="34" charset="0"/>
            </a:endParaRPr>
          </a:p>
        </p:txBody>
      </p:sp>
      <p:sp>
        <p:nvSpPr>
          <p:cNvPr id="42" name="CuadroTexto 41"/>
          <p:cNvSpPr txBox="1"/>
          <p:nvPr/>
        </p:nvSpPr>
        <p:spPr>
          <a:xfrm>
            <a:off x="5145969" y="553299"/>
            <a:ext cx="632441" cy="496232"/>
          </a:xfrm>
          <a:prstGeom prst="rect">
            <a:avLst/>
          </a:prstGeom>
          <a:noFill/>
        </p:spPr>
        <p:txBody>
          <a:bodyPr wrap="square" lIns="32926" tIns="16493" rIns="32926" bIns="16493" rtlCol="0">
            <a:spAutoFit/>
          </a:bodyPr>
          <a:lstStyle/>
          <a:p>
            <a:pPr defTabSz="868868"/>
            <a:r>
              <a:rPr lang="es-ES" sz="3000" dirty="0">
                <a:solidFill>
                  <a:srgbClr val="15A4C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Open Sans Extrabold" panose="020B0906030804020204" pitchFamily="34" charset="0"/>
              </a:rPr>
              <a:t>02</a:t>
            </a:r>
          </a:p>
        </p:txBody>
      </p:sp>
      <p:cxnSp>
        <p:nvCxnSpPr>
          <p:cNvPr id="29" name="Conector recto 28"/>
          <p:cNvCxnSpPr>
            <a:stCxn id="38" idx="4"/>
            <a:endCxn id="30" idx="0"/>
          </p:cNvCxnSpPr>
          <p:nvPr/>
        </p:nvCxnSpPr>
        <p:spPr>
          <a:xfrm>
            <a:off x="4679207" y="1070655"/>
            <a:ext cx="0" cy="581573"/>
          </a:xfrm>
          <a:prstGeom prst="line">
            <a:avLst/>
          </a:prstGeom>
          <a:noFill/>
          <a:ln w="139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Elipse 29"/>
          <p:cNvSpPr>
            <a:spLocks noChangeAspect="1"/>
          </p:cNvSpPr>
          <p:nvPr/>
        </p:nvSpPr>
        <p:spPr>
          <a:xfrm>
            <a:off x="4422881" y="1652228"/>
            <a:ext cx="513039" cy="513013"/>
          </a:xfrm>
          <a:prstGeom prst="ellipse">
            <a:avLst/>
          </a:prstGeom>
          <a:noFill/>
          <a:ln w="139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926" tIns="16493" rIns="32926" bIns="16493" rtlCol="0" anchor="ctr"/>
          <a:lstStyle/>
          <a:p>
            <a:pPr algn="ctr" defTabSz="868868"/>
            <a:endParaRPr lang="es-SV" sz="500" dirty="0">
              <a:solidFill>
                <a:srgbClr val="FFFFFF"/>
              </a:solidFill>
            </a:endParaRPr>
          </a:p>
        </p:txBody>
      </p:sp>
      <p:sp>
        <p:nvSpPr>
          <p:cNvPr id="31" name="Textbox 1"/>
          <p:cNvSpPr/>
          <p:nvPr/>
        </p:nvSpPr>
        <p:spPr>
          <a:xfrm>
            <a:off x="5659401" y="1590914"/>
            <a:ext cx="2278230" cy="549496"/>
          </a:xfrm>
          <a:prstGeom prst="rect">
            <a:avLst/>
          </a:prstGeom>
        </p:spPr>
        <p:txBody>
          <a:bodyPr wrap="square" lIns="86922" tIns="43491" rIns="86922" bIns="43491">
            <a:spAutoFit/>
          </a:bodyPr>
          <a:lstStyle/>
          <a:p>
            <a:pPr defTabSz="868868">
              <a:lnSpc>
                <a:spcPct val="150000"/>
              </a:lnSpc>
            </a:pPr>
            <a:r>
              <a:rPr lang="zh-TW" altLang="en-US" sz="2000" b="1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 Condensed" panose="020B0806030504020204" pitchFamily="34" charset="0"/>
              </a:rPr>
              <a:t>新舊服務藍圖</a:t>
            </a:r>
            <a:endParaRPr lang="zh-TW" altLang="en-US" sz="20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 Condensed" panose="020B0806030504020204" pitchFamily="34" charset="0"/>
            </a:endParaRPr>
          </a:p>
        </p:txBody>
      </p:sp>
      <p:sp>
        <p:nvSpPr>
          <p:cNvPr id="32" name="CuadroTexto 31"/>
          <p:cNvSpPr txBox="1"/>
          <p:nvPr/>
        </p:nvSpPr>
        <p:spPr>
          <a:xfrm>
            <a:off x="5145969" y="1647886"/>
            <a:ext cx="632441" cy="496232"/>
          </a:xfrm>
          <a:prstGeom prst="rect">
            <a:avLst/>
          </a:prstGeom>
          <a:noFill/>
        </p:spPr>
        <p:txBody>
          <a:bodyPr wrap="square" lIns="32926" tIns="16493" rIns="32926" bIns="16493" rtlCol="0">
            <a:spAutoFit/>
          </a:bodyPr>
          <a:lstStyle/>
          <a:p>
            <a:pPr defTabSz="868868"/>
            <a:r>
              <a:rPr lang="es-ES" sz="3000" dirty="0">
                <a:solidFill>
                  <a:srgbClr val="15A4C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Open Sans Extrabold" panose="020B0906030804020204" pitchFamily="34" charset="0"/>
              </a:rPr>
              <a:t>03</a:t>
            </a:r>
          </a:p>
        </p:txBody>
      </p:sp>
      <p:cxnSp>
        <p:nvCxnSpPr>
          <p:cNvPr id="33" name="Conector recto 32"/>
          <p:cNvCxnSpPr>
            <a:stCxn id="30" idx="4"/>
            <a:endCxn id="34" idx="0"/>
          </p:cNvCxnSpPr>
          <p:nvPr/>
        </p:nvCxnSpPr>
        <p:spPr>
          <a:xfrm>
            <a:off x="4679207" y="2165242"/>
            <a:ext cx="0" cy="581573"/>
          </a:xfrm>
          <a:prstGeom prst="line">
            <a:avLst/>
          </a:prstGeom>
          <a:noFill/>
          <a:ln w="139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Elipse 33"/>
          <p:cNvSpPr>
            <a:spLocks noChangeAspect="1"/>
          </p:cNvSpPr>
          <p:nvPr/>
        </p:nvSpPr>
        <p:spPr>
          <a:xfrm>
            <a:off x="4422881" y="2746815"/>
            <a:ext cx="513039" cy="513013"/>
          </a:xfrm>
          <a:prstGeom prst="ellipse">
            <a:avLst/>
          </a:prstGeom>
          <a:noFill/>
          <a:ln w="139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926" tIns="16493" rIns="32926" bIns="16493" rtlCol="0" anchor="ctr"/>
          <a:lstStyle/>
          <a:p>
            <a:pPr algn="ctr" defTabSz="868868"/>
            <a:endParaRPr lang="es-SV" sz="500" dirty="0">
              <a:solidFill>
                <a:srgbClr val="FFFFFF"/>
              </a:solidFill>
            </a:endParaRPr>
          </a:p>
        </p:txBody>
      </p:sp>
      <p:sp>
        <p:nvSpPr>
          <p:cNvPr id="35" name="Textbox 1"/>
          <p:cNvSpPr/>
          <p:nvPr/>
        </p:nvSpPr>
        <p:spPr>
          <a:xfrm>
            <a:off x="5659401" y="2685501"/>
            <a:ext cx="2278230" cy="1011161"/>
          </a:xfrm>
          <a:prstGeom prst="rect">
            <a:avLst/>
          </a:prstGeom>
        </p:spPr>
        <p:txBody>
          <a:bodyPr wrap="square" lIns="86922" tIns="43491" rIns="86922" bIns="43491">
            <a:spAutoFit/>
          </a:bodyPr>
          <a:lstStyle/>
          <a:p>
            <a:pPr defTabSz="868868">
              <a:lnSpc>
                <a:spcPct val="150000"/>
              </a:lnSpc>
            </a:pPr>
            <a:r>
              <a:rPr lang="en-US" altLang="zh-TW" sz="2000" b="1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 Condensed" panose="020B0806030504020204" pitchFamily="34" charset="0"/>
              </a:rPr>
              <a:t>10</a:t>
            </a:r>
            <a:r>
              <a:rPr lang="zh-TW" altLang="en-US" sz="2000" b="1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 Condensed" panose="020B0806030504020204" pitchFamily="34" charset="0"/>
              </a:rPr>
              <a:t>分鐘微電影</a:t>
            </a:r>
            <a:r>
              <a:rPr lang="en-US" altLang="zh-TW" sz="2000" b="1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 Condensed" panose="020B0806030504020204" pitchFamily="34" charset="0"/>
              </a:rPr>
              <a:t/>
            </a:r>
            <a:br>
              <a:rPr lang="en-US" altLang="zh-TW" sz="2000" b="1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 Condensed" panose="020B0806030504020204" pitchFamily="34" charset="0"/>
              </a:rPr>
            </a:br>
            <a:r>
              <a:rPr lang="en-US" altLang="zh-TW" sz="2000" b="1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 Condensed" panose="020B0806030504020204" pitchFamily="34" charset="0"/>
              </a:rPr>
              <a:t>(As-Is</a:t>
            </a:r>
            <a:r>
              <a:rPr lang="zh-TW" altLang="en-US" sz="2000" b="1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 Condensed" panose="020B0806030504020204" pitchFamily="34" charset="0"/>
              </a:rPr>
              <a:t>及</a:t>
            </a:r>
            <a:r>
              <a:rPr lang="en-US" altLang="zh-TW" sz="2000" b="1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 Condensed" panose="020B0806030504020204" pitchFamily="34" charset="0"/>
              </a:rPr>
              <a:t>To-Be)</a:t>
            </a:r>
            <a:endParaRPr lang="zh-TW" altLang="en-US" sz="20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 Condensed" panose="020B0806030504020204" pitchFamily="34" charset="0"/>
            </a:endParaRPr>
          </a:p>
        </p:txBody>
      </p:sp>
      <p:sp>
        <p:nvSpPr>
          <p:cNvPr id="36" name="CuadroTexto 35"/>
          <p:cNvSpPr txBox="1"/>
          <p:nvPr/>
        </p:nvSpPr>
        <p:spPr>
          <a:xfrm>
            <a:off x="5145969" y="2742473"/>
            <a:ext cx="632441" cy="496232"/>
          </a:xfrm>
          <a:prstGeom prst="rect">
            <a:avLst/>
          </a:prstGeom>
          <a:noFill/>
        </p:spPr>
        <p:txBody>
          <a:bodyPr wrap="square" lIns="32926" tIns="16493" rIns="32926" bIns="16493" rtlCol="0">
            <a:spAutoFit/>
          </a:bodyPr>
          <a:lstStyle/>
          <a:p>
            <a:pPr defTabSz="868868"/>
            <a:r>
              <a:rPr lang="es-ES" sz="3000" dirty="0">
                <a:solidFill>
                  <a:srgbClr val="15A4C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Open Sans Extrabold" panose="020B0906030804020204" pitchFamily="34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408726159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10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3" accel="46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2" dur="1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3" dur="1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2" accel="46000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6" dur="1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7" dur="1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9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3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4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4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8" grpId="0" animBg="1"/>
          <p:bldP spid="38" grpId="0" animBg="1"/>
          <p:bldP spid="41" grpId="0"/>
          <p:bldP spid="42" grpId="0"/>
          <p:bldP spid="30" grpId="0" animBg="1"/>
          <p:bldP spid="31" grpId="0"/>
          <p:bldP spid="32" grpId="0"/>
          <p:bldP spid="34" grpId="0" animBg="1"/>
          <p:bldP spid="35" grpId="0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10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3" accel="46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2" accel="46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9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3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4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4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8" grpId="0" animBg="1"/>
          <p:bldP spid="38" grpId="0" animBg="1"/>
          <p:bldP spid="41" grpId="0"/>
          <p:bldP spid="42" grpId="0"/>
          <p:bldP spid="30" grpId="0" animBg="1"/>
          <p:bldP spid="31" grpId="0"/>
          <p:bldP spid="32" grpId="0"/>
          <p:bldP spid="34" grpId="0" animBg="1"/>
          <p:bldP spid="35" grpId="0"/>
          <p:bldP spid="36" grpId="0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35 Título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2400" b="1" dirty="0" smtClean="0">
                <a:latin typeface="華康歐陽詢體W5" panose="03000509000000000000" pitchFamily="65" charset="-120"/>
                <a:ea typeface="華康歐陽詢體W5" panose="03000509000000000000" pitchFamily="65" charset="-120"/>
              </a:rPr>
              <a:t>結論</a:t>
            </a:r>
            <a:r>
              <a:rPr lang="zh-TW" altLang="en-US" sz="2400" b="1" dirty="0">
                <a:latin typeface="華康歐陽詢體W5" panose="03000509000000000000" pitchFamily="65" charset="-120"/>
                <a:ea typeface="華康歐陽詢體W5" panose="03000509000000000000" pitchFamily="65" charset="-120"/>
              </a:rPr>
              <a:t>及</a:t>
            </a:r>
            <a:r>
              <a:rPr lang="zh-TW" altLang="zh-TW" sz="2400" b="1" dirty="0" smtClean="0">
                <a:latin typeface="華康歐陽詢體W5" panose="03000509000000000000" pitchFamily="65" charset="-120"/>
                <a:ea typeface="華康歐陽詢體W5" panose="03000509000000000000" pitchFamily="65" charset="-120"/>
              </a:rPr>
              <a:t>建議</a:t>
            </a:r>
            <a:endParaRPr lang="es-SV" sz="2400" dirty="0">
              <a:latin typeface="華康歐陽詢體W5" panose="03000509000000000000" pitchFamily="65" charset="-120"/>
              <a:ea typeface="華康歐陽詢體W5" panose="03000509000000000000" pitchFamily="65" charset="-120"/>
            </a:endParaRPr>
          </a:p>
        </p:txBody>
      </p:sp>
      <p:sp>
        <p:nvSpPr>
          <p:cNvPr id="43" name="4 Elipse"/>
          <p:cNvSpPr>
            <a:spLocks noChangeAspect="1"/>
          </p:cNvSpPr>
          <p:nvPr/>
        </p:nvSpPr>
        <p:spPr bwMode="auto">
          <a:xfrm>
            <a:off x="575044" y="1640773"/>
            <a:ext cx="266846" cy="266833"/>
          </a:xfrm>
          <a:prstGeom prst="ellipse">
            <a:avLst/>
          </a:prstGeom>
          <a:noFill/>
          <a:ln>
            <a:solidFill>
              <a:schemeClr val="tx2"/>
            </a:solidFill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880236"/>
            <a:r>
              <a:rPr lang="es-MX" sz="1200" dirty="0">
                <a:solidFill>
                  <a:srgbClr val="1F1F1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01</a:t>
            </a:r>
            <a:endParaRPr lang="es-SV" sz="1200" dirty="0">
              <a:solidFill>
                <a:srgbClr val="1F1F1F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44" name="8 Rectángulo"/>
          <p:cNvSpPr/>
          <p:nvPr/>
        </p:nvSpPr>
        <p:spPr>
          <a:xfrm>
            <a:off x="939885" y="1598201"/>
            <a:ext cx="4762062" cy="279893"/>
          </a:xfrm>
          <a:prstGeom prst="rect">
            <a:avLst/>
          </a:prstGeom>
          <a:noFill/>
        </p:spPr>
        <p:txBody>
          <a:bodyPr wrap="square" lIns="33346" tIns="16673" rIns="33346" bIns="16673">
            <a:spAutoFit/>
          </a:bodyPr>
          <a:lstStyle/>
          <a:p>
            <a:pPr indent="-201627" algn="just" defTabSz="660033">
              <a:spcAft>
                <a:spcPts val="450"/>
              </a:spcAft>
            </a:pPr>
            <a:r>
              <a:rPr lang="zh-TW" altLang="en-US" sz="1600" b="1" dirty="0" smtClean="0">
                <a:solidFill>
                  <a:srgbClr val="57575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快速</a:t>
            </a:r>
            <a:r>
              <a:rPr lang="en-US" altLang="zh-TW" sz="1600" b="1" dirty="0" smtClean="0">
                <a:solidFill>
                  <a:srgbClr val="57575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TW" altLang="en-US" sz="1600" b="1" dirty="0" smtClean="0">
                <a:solidFill>
                  <a:srgbClr val="57575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方便</a:t>
            </a:r>
            <a:r>
              <a:rPr lang="en-US" altLang="zh-TW" sz="1600" b="1" dirty="0" smtClean="0">
                <a:solidFill>
                  <a:srgbClr val="57575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TW" altLang="en-US" sz="1600" b="1" dirty="0" smtClean="0">
                <a:solidFill>
                  <a:srgbClr val="57575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準確為大家所重視</a:t>
            </a:r>
            <a:r>
              <a:rPr lang="en-US" sz="1600" b="1" dirty="0" smtClean="0">
                <a:solidFill>
                  <a:srgbClr val="57575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endParaRPr lang="es-SV" sz="1600" b="1" dirty="0">
              <a:solidFill>
                <a:srgbClr val="575757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27 Elipse"/>
          <p:cNvSpPr>
            <a:spLocks noChangeAspect="1"/>
          </p:cNvSpPr>
          <p:nvPr/>
        </p:nvSpPr>
        <p:spPr bwMode="auto">
          <a:xfrm>
            <a:off x="570134" y="2176755"/>
            <a:ext cx="266846" cy="266833"/>
          </a:xfrm>
          <a:prstGeom prst="ellipse">
            <a:avLst/>
          </a:prstGeom>
          <a:noFill/>
          <a:ln>
            <a:solidFill>
              <a:schemeClr val="tx2"/>
            </a:solidFill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880236"/>
            <a:r>
              <a:rPr lang="es-MX" sz="1200" dirty="0">
                <a:solidFill>
                  <a:srgbClr val="1F1F1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02</a:t>
            </a:r>
            <a:endParaRPr lang="es-SV" sz="1200" dirty="0">
              <a:solidFill>
                <a:srgbClr val="1F1F1F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46" name="28 Rectángulo"/>
          <p:cNvSpPr/>
          <p:nvPr/>
        </p:nvSpPr>
        <p:spPr>
          <a:xfrm>
            <a:off x="939885" y="2163695"/>
            <a:ext cx="4762062" cy="279893"/>
          </a:xfrm>
          <a:prstGeom prst="rect">
            <a:avLst/>
          </a:prstGeom>
          <a:noFill/>
        </p:spPr>
        <p:txBody>
          <a:bodyPr wrap="square" lIns="33346" tIns="16673" rIns="33346" bIns="16673">
            <a:spAutoFit/>
          </a:bodyPr>
          <a:lstStyle/>
          <a:p>
            <a:pPr indent="-201627" algn="just" defTabSz="660033">
              <a:spcAft>
                <a:spcPts val="450"/>
              </a:spcAft>
            </a:pPr>
            <a:r>
              <a:rPr lang="zh-TW" altLang="en-US" sz="1600" b="1" dirty="0" smtClean="0">
                <a:solidFill>
                  <a:srgbClr val="57575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良好的回饋系統</a:t>
            </a:r>
            <a:r>
              <a:rPr lang="en-US" altLang="zh-TW" sz="1600" b="1" dirty="0" smtClean="0">
                <a:solidFill>
                  <a:srgbClr val="57575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endParaRPr lang="es-SV" sz="1600" b="1" dirty="0">
              <a:solidFill>
                <a:srgbClr val="575757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29 Elipse"/>
          <p:cNvSpPr>
            <a:spLocks noChangeAspect="1"/>
          </p:cNvSpPr>
          <p:nvPr/>
        </p:nvSpPr>
        <p:spPr bwMode="auto">
          <a:xfrm>
            <a:off x="566732" y="2714887"/>
            <a:ext cx="266846" cy="266833"/>
          </a:xfrm>
          <a:prstGeom prst="ellipse">
            <a:avLst/>
          </a:prstGeom>
          <a:noFill/>
          <a:ln>
            <a:solidFill>
              <a:schemeClr val="tx2"/>
            </a:solidFill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880236"/>
            <a:r>
              <a:rPr lang="es-MX" sz="1200" dirty="0">
                <a:solidFill>
                  <a:srgbClr val="1F1F1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03</a:t>
            </a:r>
            <a:endParaRPr lang="es-SV" sz="1200" dirty="0">
              <a:solidFill>
                <a:srgbClr val="1F1F1F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48" name="30 Rectángulo"/>
          <p:cNvSpPr/>
          <p:nvPr/>
        </p:nvSpPr>
        <p:spPr>
          <a:xfrm>
            <a:off x="939885" y="2732941"/>
            <a:ext cx="4762062" cy="279893"/>
          </a:xfrm>
          <a:prstGeom prst="rect">
            <a:avLst/>
          </a:prstGeom>
          <a:noFill/>
        </p:spPr>
        <p:txBody>
          <a:bodyPr wrap="square" lIns="33346" tIns="16673" rIns="33346" bIns="16673">
            <a:spAutoFit/>
          </a:bodyPr>
          <a:lstStyle/>
          <a:p>
            <a:pPr indent="-201627" algn="just" defTabSz="660033">
              <a:spcAft>
                <a:spcPts val="450"/>
              </a:spcAft>
            </a:pPr>
            <a:r>
              <a:rPr lang="zh-TW" altLang="en-US" sz="1600" b="1" dirty="0" smtClean="0">
                <a:solidFill>
                  <a:srgbClr val="57575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給予適當的優惠</a:t>
            </a:r>
            <a:r>
              <a:rPr lang="en-US" altLang="zh-TW" sz="1600" b="1" dirty="0" smtClean="0">
                <a:solidFill>
                  <a:srgbClr val="57575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endParaRPr lang="es-SV" sz="1600" b="1" dirty="0">
              <a:solidFill>
                <a:srgbClr val="575757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9" name="29 Elipse"/>
          <p:cNvSpPr>
            <a:spLocks noChangeAspect="1"/>
          </p:cNvSpPr>
          <p:nvPr/>
        </p:nvSpPr>
        <p:spPr bwMode="auto">
          <a:xfrm>
            <a:off x="566732" y="3183320"/>
            <a:ext cx="266846" cy="266833"/>
          </a:xfrm>
          <a:prstGeom prst="ellipse">
            <a:avLst/>
          </a:prstGeom>
          <a:noFill/>
          <a:ln>
            <a:solidFill>
              <a:schemeClr val="tx2"/>
            </a:solidFill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880236"/>
            <a:r>
              <a:rPr lang="es-MX" sz="1200" dirty="0">
                <a:solidFill>
                  <a:srgbClr val="1F1F1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04</a:t>
            </a:r>
            <a:endParaRPr lang="es-SV" sz="1200" dirty="0">
              <a:solidFill>
                <a:srgbClr val="1F1F1F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50" name="30 Rectángulo"/>
          <p:cNvSpPr/>
          <p:nvPr/>
        </p:nvSpPr>
        <p:spPr>
          <a:xfrm>
            <a:off x="939885" y="3189261"/>
            <a:ext cx="4762062" cy="279893"/>
          </a:xfrm>
          <a:prstGeom prst="rect">
            <a:avLst/>
          </a:prstGeom>
          <a:noFill/>
        </p:spPr>
        <p:txBody>
          <a:bodyPr wrap="square" lIns="33346" tIns="16673" rIns="33346" bIns="16673">
            <a:spAutoFit/>
          </a:bodyPr>
          <a:lstStyle/>
          <a:p>
            <a:pPr indent="-201627" algn="just" defTabSz="660033">
              <a:spcAft>
                <a:spcPts val="450"/>
              </a:spcAft>
            </a:pPr>
            <a:r>
              <a:rPr lang="zh-TW" altLang="en-US" sz="1600" b="1" dirty="0" smtClean="0">
                <a:solidFill>
                  <a:srgbClr val="57575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個人資訊的保護</a:t>
            </a:r>
            <a:r>
              <a:rPr lang="en-US" altLang="zh-TW" sz="1600" b="1" dirty="0" smtClean="0">
                <a:solidFill>
                  <a:srgbClr val="57575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endParaRPr lang="es-SV" sz="1600" b="1" dirty="0">
              <a:solidFill>
                <a:srgbClr val="575757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3" name="Rectángulo 10"/>
          <p:cNvSpPr/>
          <p:nvPr/>
        </p:nvSpPr>
        <p:spPr>
          <a:xfrm>
            <a:off x="4324606" y="3821958"/>
            <a:ext cx="798122" cy="8099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97" tIns="16673" rIns="13097" bIns="16673" rtlCol="0" anchor="ctr"/>
          <a:lstStyle/>
          <a:p>
            <a:pPr algn="ctr" defTabSz="880236"/>
            <a:endParaRPr lang="es-SV" sz="1400" b="1" dirty="0">
              <a:solidFill>
                <a:srgbClr val="FFFFFF"/>
              </a:solidFill>
              <a:latin typeface="華康歐陽詢體W5" panose="03000509000000000000" pitchFamily="65" charset="-120"/>
              <a:ea typeface="華康歐陽詢體W5" panose="03000509000000000000" pitchFamily="65" charset="-120"/>
            </a:endParaRPr>
          </a:p>
        </p:txBody>
      </p:sp>
      <p:sp>
        <p:nvSpPr>
          <p:cNvPr id="54" name="Rectángulo 11"/>
          <p:cNvSpPr/>
          <p:nvPr/>
        </p:nvSpPr>
        <p:spPr>
          <a:xfrm>
            <a:off x="5252696" y="3821958"/>
            <a:ext cx="798122" cy="8099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97" tIns="16673" rIns="13097" bIns="16673" rtlCol="0" anchor="ctr"/>
          <a:lstStyle/>
          <a:p>
            <a:pPr algn="ctr" defTabSz="880236"/>
            <a:endParaRPr lang="es-SV" sz="1400" b="1" dirty="0">
              <a:solidFill>
                <a:srgbClr val="FFFFFF"/>
              </a:solidFill>
              <a:latin typeface="華康歐陽詢體W5" panose="03000509000000000000" pitchFamily="65" charset="-120"/>
              <a:ea typeface="華康歐陽詢體W5" panose="03000509000000000000" pitchFamily="65" charset="-120"/>
            </a:endParaRPr>
          </a:p>
        </p:txBody>
      </p:sp>
      <p:sp>
        <p:nvSpPr>
          <p:cNvPr id="56" name="Rectángulo 13"/>
          <p:cNvSpPr/>
          <p:nvPr/>
        </p:nvSpPr>
        <p:spPr>
          <a:xfrm>
            <a:off x="6968207" y="3823357"/>
            <a:ext cx="798122" cy="80999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97" tIns="16673" rIns="13097" bIns="16673" rtlCol="0" anchor="ctr"/>
          <a:lstStyle/>
          <a:p>
            <a:pPr algn="ctr" defTabSz="880236"/>
            <a:endParaRPr lang="es-SV" altLang="zh-TW" sz="1400" b="1" dirty="0">
              <a:solidFill>
                <a:srgbClr val="FFFFFF"/>
              </a:solidFill>
              <a:latin typeface="華康歐陽詢體W5" panose="03000509000000000000" pitchFamily="65" charset="-120"/>
              <a:ea typeface="華康歐陽詢體W5" panose="03000509000000000000" pitchFamily="65" charset="-120"/>
            </a:endParaRPr>
          </a:p>
        </p:txBody>
      </p:sp>
      <p:sp>
        <p:nvSpPr>
          <p:cNvPr id="57" name="Rectángulo 14"/>
          <p:cNvSpPr/>
          <p:nvPr/>
        </p:nvSpPr>
        <p:spPr>
          <a:xfrm>
            <a:off x="7896297" y="3823357"/>
            <a:ext cx="798122" cy="8099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97" tIns="16673" rIns="13097" bIns="16673" rtlCol="0" anchor="ctr"/>
          <a:lstStyle/>
          <a:p>
            <a:pPr algn="ctr" defTabSz="880236"/>
            <a:endParaRPr lang="es-SV" altLang="zh-TW" sz="1400" b="1" dirty="0">
              <a:solidFill>
                <a:srgbClr val="FFFFFF"/>
              </a:solidFill>
              <a:latin typeface="華康歐陽詢體W5" panose="03000509000000000000" pitchFamily="65" charset="-120"/>
              <a:ea typeface="華康歐陽詢體W5" panose="03000509000000000000" pitchFamily="65" charset="-120"/>
            </a:endParaRPr>
          </a:p>
        </p:txBody>
      </p:sp>
      <p:sp>
        <p:nvSpPr>
          <p:cNvPr id="58" name="Rectángulo 15"/>
          <p:cNvSpPr/>
          <p:nvPr/>
        </p:nvSpPr>
        <p:spPr>
          <a:xfrm>
            <a:off x="4324739" y="3189666"/>
            <a:ext cx="2006527" cy="633804"/>
          </a:xfrm>
          <a:custGeom>
            <a:avLst/>
            <a:gdLst>
              <a:gd name="connsiteX0" fmla="*/ 0 w 2128463"/>
              <a:gd name="connsiteY0" fmla="*/ 0 h 2160240"/>
              <a:gd name="connsiteX1" fmla="*/ 2128463 w 2128463"/>
              <a:gd name="connsiteY1" fmla="*/ 0 h 2160240"/>
              <a:gd name="connsiteX2" fmla="*/ 2128463 w 2128463"/>
              <a:gd name="connsiteY2" fmla="*/ 2160240 h 2160240"/>
              <a:gd name="connsiteX3" fmla="*/ 0 w 2128463"/>
              <a:gd name="connsiteY3" fmla="*/ 2160240 h 2160240"/>
              <a:gd name="connsiteX4" fmla="*/ 0 w 2128463"/>
              <a:gd name="connsiteY4" fmla="*/ 0 h 2160240"/>
              <a:gd name="connsiteX0" fmla="*/ 0 w 5386013"/>
              <a:gd name="connsiteY0" fmla="*/ 0 h 2160240"/>
              <a:gd name="connsiteX1" fmla="*/ 5386013 w 5386013"/>
              <a:gd name="connsiteY1" fmla="*/ 457200 h 2160240"/>
              <a:gd name="connsiteX2" fmla="*/ 2128463 w 5386013"/>
              <a:gd name="connsiteY2" fmla="*/ 2160240 h 2160240"/>
              <a:gd name="connsiteX3" fmla="*/ 0 w 5386013"/>
              <a:gd name="connsiteY3" fmla="*/ 2160240 h 2160240"/>
              <a:gd name="connsiteX4" fmla="*/ 0 w 5386013"/>
              <a:gd name="connsiteY4" fmla="*/ 0 h 2160240"/>
              <a:gd name="connsiteX0" fmla="*/ 4905375 w 5386013"/>
              <a:gd name="connsiteY0" fmla="*/ 47625 h 1703040"/>
              <a:gd name="connsiteX1" fmla="*/ 5386013 w 5386013"/>
              <a:gd name="connsiteY1" fmla="*/ 0 h 1703040"/>
              <a:gd name="connsiteX2" fmla="*/ 2128463 w 5386013"/>
              <a:gd name="connsiteY2" fmla="*/ 1703040 h 1703040"/>
              <a:gd name="connsiteX3" fmla="*/ 0 w 5386013"/>
              <a:gd name="connsiteY3" fmla="*/ 1703040 h 1703040"/>
              <a:gd name="connsiteX4" fmla="*/ 4905375 w 5386013"/>
              <a:gd name="connsiteY4" fmla="*/ 47625 h 1703040"/>
              <a:gd name="connsiteX0" fmla="*/ 4949825 w 5386013"/>
              <a:gd name="connsiteY0" fmla="*/ 174625 h 1703040"/>
              <a:gd name="connsiteX1" fmla="*/ 5386013 w 5386013"/>
              <a:gd name="connsiteY1" fmla="*/ 0 h 1703040"/>
              <a:gd name="connsiteX2" fmla="*/ 2128463 w 5386013"/>
              <a:gd name="connsiteY2" fmla="*/ 1703040 h 1703040"/>
              <a:gd name="connsiteX3" fmla="*/ 0 w 5386013"/>
              <a:gd name="connsiteY3" fmla="*/ 1703040 h 1703040"/>
              <a:gd name="connsiteX4" fmla="*/ 4949825 w 5386013"/>
              <a:gd name="connsiteY4" fmla="*/ 174625 h 1703040"/>
              <a:gd name="connsiteX0" fmla="*/ 4997450 w 5386013"/>
              <a:gd name="connsiteY0" fmla="*/ 12700 h 1703040"/>
              <a:gd name="connsiteX1" fmla="*/ 5386013 w 5386013"/>
              <a:gd name="connsiteY1" fmla="*/ 0 h 1703040"/>
              <a:gd name="connsiteX2" fmla="*/ 2128463 w 5386013"/>
              <a:gd name="connsiteY2" fmla="*/ 1703040 h 1703040"/>
              <a:gd name="connsiteX3" fmla="*/ 0 w 5386013"/>
              <a:gd name="connsiteY3" fmla="*/ 1703040 h 1703040"/>
              <a:gd name="connsiteX4" fmla="*/ 4997450 w 5386013"/>
              <a:gd name="connsiteY4" fmla="*/ 12700 h 1703040"/>
              <a:gd name="connsiteX0" fmla="*/ 4997450 w 5236788"/>
              <a:gd name="connsiteY0" fmla="*/ 38100 h 1728440"/>
              <a:gd name="connsiteX1" fmla="*/ 5236788 w 5236788"/>
              <a:gd name="connsiteY1" fmla="*/ 0 h 1728440"/>
              <a:gd name="connsiteX2" fmla="*/ 2128463 w 5236788"/>
              <a:gd name="connsiteY2" fmla="*/ 1728440 h 1728440"/>
              <a:gd name="connsiteX3" fmla="*/ 0 w 5236788"/>
              <a:gd name="connsiteY3" fmla="*/ 1728440 h 1728440"/>
              <a:gd name="connsiteX4" fmla="*/ 4997450 w 5236788"/>
              <a:gd name="connsiteY4" fmla="*/ 38100 h 1728440"/>
              <a:gd name="connsiteX0" fmla="*/ 4997450 w 5357438"/>
              <a:gd name="connsiteY0" fmla="*/ 3175 h 1693515"/>
              <a:gd name="connsiteX1" fmla="*/ 5357438 w 5357438"/>
              <a:gd name="connsiteY1" fmla="*/ 0 h 1693515"/>
              <a:gd name="connsiteX2" fmla="*/ 2128463 w 5357438"/>
              <a:gd name="connsiteY2" fmla="*/ 1693515 h 1693515"/>
              <a:gd name="connsiteX3" fmla="*/ 0 w 5357438"/>
              <a:gd name="connsiteY3" fmla="*/ 1693515 h 1693515"/>
              <a:gd name="connsiteX4" fmla="*/ 4997450 w 5357438"/>
              <a:gd name="connsiteY4" fmla="*/ 3175 h 1693515"/>
              <a:gd name="connsiteX0" fmla="*/ 4997450 w 5351088"/>
              <a:gd name="connsiteY0" fmla="*/ 0 h 1690340"/>
              <a:gd name="connsiteX1" fmla="*/ 5351088 w 5351088"/>
              <a:gd name="connsiteY1" fmla="*/ 0 h 1690340"/>
              <a:gd name="connsiteX2" fmla="*/ 2128463 w 5351088"/>
              <a:gd name="connsiteY2" fmla="*/ 1690340 h 1690340"/>
              <a:gd name="connsiteX3" fmla="*/ 0 w 5351088"/>
              <a:gd name="connsiteY3" fmla="*/ 1690340 h 1690340"/>
              <a:gd name="connsiteX4" fmla="*/ 4997450 w 5351088"/>
              <a:gd name="connsiteY4" fmla="*/ 0 h 169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51088" h="1690340">
                <a:moveTo>
                  <a:pt x="4997450" y="0"/>
                </a:moveTo>
                <a:lnTo>
                  <a:pt x="5351088" y="0"/>
                </a:lnTo>
                <a:lnTo>
                  <a:pt x="2128463" y="1690340"/>
                </a:lnTo>
                <a:lnTo>
                  <a:pt x="0" y="1690340"/>
                </a:lnTo>
                <a:lnTo>
                  <a:pt x="49974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09600" dir="54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346" tIns="16673" rIns="33346" bIns="16673" rtlCol="0" anchor="ctr"/>
          <a:lstStyle/>
          <a:p>
            <a:pPr algn="ctr" defTabSz="880236"/>
            <a:endParaRPr lang="es-SV">
              <a:solidFill>
                <a:srgbClr val="FFFFFF"/>
              </a:solidFill>
            </a:endParaRPr>
          </a:p>
        </p:txBody>
      </p:sp>
      <p:sp>
        <p:nvSpPr>
          <p:cNvPr id="59" name="Rectángulo 16"/>
          <p:cNvSpPr/>
          <p:nvPr/>
        </p:nvSpPr>
        <p:spPr>
          <a:xfrm>
            <a:off x="5252946" y="3187944"/>
            <a:ext cx="1236243" cy="633804"/>
          </a:xfrm>
          <a:custGeom>
            <a:avLst/>
            <a:gdLst>
              <a:gd name="connsiteX0" fmla="*/ 0 w 2128463"/>
              <a:gd name="connsiteY0" fmla="*/ 0 h 2160240"/>
              <a:gd name="connsiteX1" fmla="*/ 2128463 w 2128463"/>
              <a:gd name="connsiteY1" fmla="*/ 0 h 2160240"/>
              <a:gd name="connsiteX2" fmla="*/ 2128463 w 2128463"/>
              <a:gd name="connsiteY2" fmla="*/ 2160240 h 2160240"/>
              <a:gd name="connsiteX3" fmla="*/ 0 w 2128463"/>
              <a:gd name="connsiteY3" fmla="*/ 2160240 h 2160240"/>
              <a:gd name="connsiteX4" fmla="*/ 0 w 2128463"/>
              <a:gd name="connsiteY4" fmla="*/ 0 h 2160240"/>
              <a:gd name="connsiteX0" fmla="*/ 0 w 3296863"/>
              <a:gd name="connsiteY0" fmla="*/ 0 h 2160240"/>
              <a:gd name="connsiteX1" fmla="*/ 3296863 w 3296863"/>
              <a:gd name="connsiteY1" fmla="*/ 469900 h 2160240"/>
              <a:gd name="connsiteX2" fmla="*/ 2128463 w 3296863"/>
              <a:gd name="connsiteY2" fmla="*/ 2160240 h 2160240"/>
              <a:gd name="connsiteX3" fmla="*/ 0 w 3296863"/>
              <a:gd name="connsiteY3" fmla="*/ 2160240 h 2160240"/>
              <a:gd name="connsiteX4" fmla="*/ 0 w 3296863"/>
              <a:gd name="connsiteY4" fmla="*/ 0 h 2160240"/>
              <a:gd name="connsiteX0" fmla="*/ 2857500 w 3296863"/>
              <a:gd name="connsiteY0" fmla="*/ 273050 h 1690340"/>
              <a:gd name="connsiteX1" fmla="*/ 3296863 w 3296863"/>
              <a:gd name="connsiteY1" fmla="*/ 0 h 1690340"/>
              <a:gd name="connsiteX2" fmla="*/ 2128463 w 3296863"/>
              <a:gd name="connsiteY2" fmla="*/ 1690340 h 1690340"/>
              <a:gd name="connsiteX3" fmla="*/ 0 w 3296863"/>
              <a:gd name="connsiteY3" fmla="*/ 1690340 h 1690340"/>
              <a:gd name="connsiteX4" fmla="*/ 2857500 w 3296863"/>
              <a:gd name="connsiteY4" fmla="*/ 273050 h 1690340"/>
              <a:gd name="connsiteX0" fmla="*/ 2947988 w 3296863"/>
              <a:gd name="connsiteY0" fmla="*/ 1587 h 1690340"/>
              <a:gd name="connsiteX1" fmla="*/ 3296863 w 3296863"/>
              <a:gd name="connsiteY1" fmla="*/ 0 h 1690340"/>
              <a:gd name="connsiteX2" fmla="*/ 2128463 w 3296863"/>
              <a:gd name="connsiteY2" fmla="*/ 1690340 h 1690340"/>
              <a:gd name="connsiteX3" fmla="*/ 0 w 3296863"/>
              <a:gd name="connsiteY3" fmla="*/ 1690340 h 1690340"/>
              <a:gd name="connsiteX4" fmla="*/ 2947988 w 3296863"/>
              <a:gd name="connsiteY4" fmla="*/ 1587 h 169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6863" h="1690340">
                <a:moveTo>
                  <a:pt x="2947988" y="1587"/>
                </a:moveTo>
                <a:lnTo>
                  <a:pt x="3296863" y="0"/>
                </a:lnTo>
                <a:lnTo>
                  <a:pt x="2128463" y="1690340"/>
                </a:lnTo>
                <a:lnTo>
                  <a:pt x="0" y="1690340"/>
                </a:lnTo>
                <a:lnTo>
                  <a:pt x="2947988" y="158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09600" dir="54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346" tIns="16673" rIns="33346" bIns="16673" rtlCol="0" anchor="ctr"/>
          <a:lstStyle/>
          <a:p>
            <a:pPr algn="ctr" defTabSz="880236"/>
            <a:endParaRPr lang="es-SV">
              <a:solidFill>
                <a:srgbClr val="FE9126"/>
              </a:solidFill>
            </a:endParaRPr>
          </a:p>
        </p:txBody>
      </p:sp>
      <p:sp>
        <p:nvSpPr>
          <p:cNvPr id="61" name="Rectángulo 16"/>
          <p:cNvSpPr/>
          <p:nvPr/>
        </p:nvSpPr>
        <p:spPr>
          <a:xfrm flipH="1">
            <a:off x="6537926" y="3186604"/>
            <a:ext cx="1234457" cy="636483"/>
          </a:xfrm>
          <a:custGeom>
            <a:avLst/>
            <a:gdLst>
              <a:gd name="connsiteX0" fmla="*/ 0 w 2128463"/>
              <a:gd name="connsiteY0" fmla="*/ 0 h 2160240"/>
              <a:gd name="connsiteX1" fmla="*/ 2128463 w 2128463"/>
              <a:gd name="connsiteY1" fmla="*/ 0 h 2160240"/>
              <a:gd name="connsiteX2" fmla="*/ 2128463 w 2128463"/>
              <a:gd name="connsiteY2" fmla="*/ 2160240 h 2160240"/>
              <a:gd name="connsiteX3" fmla="*/ 0 w 2128463"/>
              <a:gd name="connsiteY3" fmla="*/ 2160240 h 2160240"/>
              <a:gd name="connsiteX4" fmla="*/ 0 w 2128463"/>
              <a:gd name="connsiteY4" fmla="*/ 0 h 2160240"/>
              <a:gd name="connsiteX0" fmla="*/ 0 w 3296863"/>
              <a:gd name="connsiteY0" fmla="*/ 0 h 2160240"/>
              <a:gd name="connsiteX1" fmla="*/ 3296863 w 3296863"/>
              <a:gd name="connsiteY1" fmla="*/ 469900 h 2160240"/>
              <a:gd name="connsiteX2" fmla="*/ 2128463 w 3296863"/>
              <a:gd name="connsiteY2" fmla="*/ 2160240 h 2160240"/>
              <a:gd name="connsiteX3" fmla="*/ 0 w 3296863"/>
              <a:gd name="connsiteY3" fmla="*/ 2160240 h 2160240"/>
              <a:gd name="connsiteX4" fmla="*/ 0 w 3296863"/>
              <a:gd name="connsiteY4" fmla="*/ 0 h 2160240"/>
              <a:gd name="connsiteX0" fmla="*/ 2857500 w 3296863"/>
              <a:gd name="connsiteY0" fmla="*/ 273050 h 1690340"/>
              <a:gd name="connsiteX1" fmla="*/ 3296863 w 3296863"/>
              <a:gd name="connsiteY1" fmla="*/ 0 h 1690340"/>
              <a:gd name="connsiteX2" fmla="*/ 2128463 w 3296863"/>
              <a:gd name="connsiteY2" fmla="*/ 1690340 h 1690340"/>
              <a:gd name="connsiteX3" fmla="*/ 0 w 3296863"/>
              <a:gd name="connsiteY3" fmla="*/ 1690340 h 1690340"/>
              <a:gd name="connsiteX4" fmla="*/ 2857500 w 3296863"/>
              <a:gd name="connsiteY4" fmla="*/ 273050 h 1690340"/>
              <a:gd name="connsiteX0" fmla="*/ 2947988 w 3296863"/>
              <a:gd name="connsiteY0" fmla="*/ 1587 h 1690340"/>
              <a:gd name="connsiteX1" fmla="*/ 3296863 w 3296863"/>
              <a:gd name="connsiteY1" fmla="*/ 0 h 1690340"/>
              <a:gd name="connsiteX2" fmla="*/ 2128463 w 3296863"/>
              <a:gd name="connsiteY2" fmla="*/ 1690340 h 1690340"/>
              <a:gd name="connsiteX3" fmla="*/ 0 w 3296863"/>
              <a:gd name="connsiteY3" fmla="*/ 1690340 h 1690340"/>
              <a:gd name="connsiteX4" fmla="*/ 2947988 w 3296863"/>
              <a:gd name="connsiteY4" fmla="*/ 1587 h 1690340"/>
              <a:gd name="connsiteX0" fmla="*/ 2945607 w 3296863"/>
              <a:gd name="connsiteY0" fmla="*/ 0 h 1695897"/>
              <a:gd name="connsiteX1" fmla="*/ 3296863 w 3296863"/>
              <a:gd name="connsiteY1" fmla="*/ 5557 h 1695897"/>
              <a:gd name="connsiteX2" fmla="*/ 2128463 w 3296863"/>
              <a:gd name="connsiteY2" fmla="*/ 1695897 h 1695897"/>
              <a:gd name="connsiteX3" fmla="*/ 0 w 3296863"/>
              <a:gd name="connsiteY3" fmla="*/ 1695897 h 1695897"/>
              <a:gd name="connsiteX4" fmla="*/ 2945607 w 3296863"/>
              <a:gd name="connsiteY4" fmla="*/ 0 h 1695897"/>
              <a:gd name="connsiteX0" fmla="*/ 2945607 w 3292100"/>
              <a:gd name="connsiteY0" fmla="*/ 1587 h 1697484"/>
              <a:gd name="connsiteX1" fmla="*/ 3292100 w 3292100"/>
              <a:gd name="connsiteY1" fmla="*/ 0 h 1697484"/>
              <a:gd name="connsiteX2" fmla="*/ 2128463 w 3292100"/>
              <a:gd name="connsiteY2" fmla="*/ 1697484 h 1697484"/>
              <a:gd name="connsiteX3" fmla="*/ 0 w 3292100"/>
              <a:gd name="connsiteY3" fmla="*/ 1697484 h 1697484"/>
              <a:gd name="connsiteX4" fmla="*/ 2945607 w 3292100"/>
              <a:gd name="connsiteY4" fmla="*/ 1587 h 1697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2100" h="1697484">
                <a:moveTo>
                  <a:pt x="2945607" y="1587"/>
                </a:moveTo>
                <a:lnTo>
                  <a:pt x="3292100" y="0"/>
                </a:lnTo>
                <a:lnTo>
                  <a:pt x="2128463" y="1697484"/>
                </a:lnTo>
                <a:lnTo>
                  <a:pt x="0" y="1697484"/>
                </a:lnTo>
                <a:lnTo>
                  <a:pt x="2945607" y="158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innerShdw blurRad="609600" dir="54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346" tIns="16673" rIns="33346" bIns="16673" rtlCol="0" anchor="ctr"/>
          <a:lstStyle/>
          <a:p>
            <a:pPr algn="ctr" defTabSz="880236"/>
            <a:endParaRPr lang="es-SV">
              <a:solidFill>
                <a:srgbClr val="FFFFFF"/>
              </a:solidFill>
            </a:endParaRPr>
          </a:p>
        </p:txBody>
      </p:sp>
      <p:sp>
        <p:nvSpPr>
          <p:cNvPr id="62" name="Rectángulo 15"/>
          <p:cNvSpPr/>
          <p:nvPr/>
        </p:nvSpPr>
        <p:spPr>
          <a:xfrm flipH="1">
            <a:off x="6695792" y="3187496"/>
            <a:ext cx="2007421" cy="634697"/>
          </a:xfrm>
          <a:custGeom>
            <a:avLst/>
            <a:gdLst>
              <a:gd name="connsiteX0" fmla="*/ 0 w 2128463"/>
              <a:gd name="connsiteY0" fmla="*/ 0 h 2160240"/>
              <a:gd name="connsiteX1" fmla="*/ 2128463 w 2128463"/>
              <a:gd name="connsiteY1" fmla="*/ 0 h 2160240"/>
              <a:gd name="connsiteX2" fmla="*/ 2128463 w 2128463"/>
              <a:gd name="connsiteY2" fmla="*/ 2160240 h 2160240"/>
              <a:gd name="connsiteX3" fmla="*/ 0 w 2128463"/>
              <a:gd name="connsiteY3" fmla="*/ 2160240 h 2160240"/>
              <a:gd name="connsiteX4" fmla="*/ 0 w 2128463"/>
              <a:gd name="connsiteY4" fmla="*/ 0 h 2160240"/>
              <a:gd name="connsiteX0" fmla="*/ 0 w 5386013"/>
              <a:gd name="connsiteY0" fmla="*/ 0 h 2160240"/>
              <a:gd name="connsiteX1" fmla="*/ 5386013 w 5386013"/>
              <a:gd name="connsiteY1" fmla="*/ 457200 h 2160240"/>
              <a:gd name="connsiteX2" fmla="*/ 2128463 w 5386013"/>
              <a:gd name="connsiteY2" fmla="*/ 2160240 h 2160240"/>
              <a:gd name="connsiteX3" fmla="*/ 0 w 5386013"/>
              <a:gd name="connsiteY3" fmla="*/ 2160240 h 2160240"/>
              <a:gd name="connsiteX4" fmla="*/ 0 w 5386013"/>
              <a:gd name="connsiteY4" fmla="*/ 0 h 2160240"/>
              <a:gd name="connsiteX0" fmla="*/ 4905375 w 5386013"/>
              <a:gd name="connsiteY0" fmla="*/ 47625 h 1703040"/>
              <a:gd name="connsiteX1" fmla="*/ 5386013 w 5386013"/>
              <a:gd name="connsiteY1" fmla="*/ 0 h 1703040"/>
              <a:gd name="connsiteX2" fmla="*/ 2128463 w 5386013"/>
              <a:gd name="connsiteY2" fmla="*/ 1703040 h 1703040"/>
              <a:gd name="connsiteX3" fmla="*/ 0 w 5386013"/>
              <a:gd name="connsiteY3" fmla="*/ 1703040 h 1703040"/>
              <a:gd name="connsiteX4" fmla="*/ 4905375 w 5386013"/>
              <a:gd name="connsiteY4" fmla="*/ 47625 h 1703040"/>
              <a:gd name="connsiteX0" fmla="*/ 4949825 w 5386013"/>
              <a:gd name="connsiteY0" fmla="*/ 174625 h 1703040"/>
              <a:gd name="connsiteX1" fmla="*/ 5386013 w 5386013"/>
              <a:gd name="connsiteY1" fmla="*/ 0 h 1703040"/>
              <a:gd name="connsiteX2" fmla="*/ 2128463 w 5386013"/>
              <a:gd name="connsiteY2" fmla="*/ 1703040 h 1703040"/>
              <a:gd name="connsiteX3" fmla="*/ 0 w 5386013"/>
              <a:gd name="connsiteY3" fmla="*/ 1703040 h 1703040"/>
              <a:gd name="connsiteX4" fmla="*/ 4949825 w 5386013"/>
              <a:gd name="connsiteY4" fmla="*/ 174625 h 1703040"/>
              <a:gd name="connsiteX0" fmla="*/ 4997450 w 5386013"/>
              <a:gd name="connsiteY0" fmla="*/ 12700 h 1703040"/>
              <a:gd name="connsiteX1" fmla="*/ 5386013 w 5386013"/>
              <a:gd name="connsiteY1" fmla="*/ 0 h 1703040"/>
              <a:gd name="connsiteX2" fmla="*/ 2128463 w 5386013"/>
              <a:gd name="connsiteY2" fmla="*/ 1703040 h 1703040"/>
              <a:gd name="connsiteX3" fmla="*/ 0 w 5386013"/>
              <a:gd name="connsiteY3" fmla="*/ 1703040 h 1703040"/>
              <a:gd name="connsiteX4" fmla="*/ 4997450 w 5386013"/>
              <a:gd name="connsiteY4" fmla="*/ 12700 h 1703040"/>
              <a:gd name="connsiteX0" fmla="*/ 4997450 w 5236788"/>
              <a:gd name="connsiteY0" fmla="*/ 38100 h 1728440"/>
              <a:gd name="connsiteX1" fmla="*/ 5236788 w 5236788"/>
              <a:gd name="connsiteY1" fmla="*/ 0 h 1728440"/>
              <a:gd name="connsiteX2" fmla="*/ 2128463 w 5236788"/>
              <a:gd name="connsiteY2" fmla="*/ 1728440 h 1728440"/>
              <a:gd name="connsiteX3" fmla="*/ 0 w 5236788"/>
              <a:gd name="connsiteY3" fmla="*/ 1728440 h 1728440"/>
              <a:gd name="connsiteX4" fmla="*/ 4997450 w 5236788"/>
              <a:gd name="connsiteY4" fmla="*/ 38100 h 1728440"/>
              <a:gd name="connsiteX0" fmla="*/ 4997450 w 5357438"/>
              <a:gd name="connsiteY0" fmla="*/ 3175 h 1693515"/>
              <a:gd name="connsiteX1" fmla="*/ 5357438 w 5357438"/>
              <a:gd name="connsiteY1" fmla="*/ 0 h 1693515"/>
              <a:gd name="connsiteX2" fmla="*/ 2128463 w 5357438"/>
              <a:gd name="connsiteY2" fmla="*/ 1693515 h 1693515"/>
              <a:gd name="connsiteX3" fmla="*/ 0 w 5357438"/>
              <a:gd name="connsiteY3" fmla="*/ 1693515 h 1693515"/>
              <a:gd name="connsiteX4" fmla="*/ 4997450 w 5357438"/>
              <a:gd name="connsiteY4" fmla="*/ 3175 h 1693515"/>
              <a:gd name="connsiteX0" fmla="*/ 4997450 w 5351088"/>
              <a:gd name="connsiteY0" fmla="*/ 0 h 1690340"/>
              <a:gd name="connsiteX1" fmla="*/ 5351088 w 5351088"/>
              <a:gd name="connsiteY1" fmla="*/ 0 h 1690340"/>
              <a:gd name="connsiteX2" fmla="*/ 2128463 w 5351088"/>
              <a:gd name="connsiteY2" fmla="*/ 1690340 h 1690340"/>
              <a:gd name="connsiteX3" fmla="*/ 0 w 5351088"/>
              <a:gd name="connsiteY3" fmla="*/ 1690340 h 1690340"/>
              <a:gd name="connsiteX4" fmla="*/ 4997450 w 5351088"/>
              <a:gd name="connsiteY4" fmla="*/ 0 h 1690340"/>
              <a:gd name="connsiteX0" fmla="*/ 4997450 w 5353470"/>
              <a:gd name="connsiteY0" fmla="*/ 2381 h 1692721"/>
              <a:gd name="connsiteX1" fmla="*/ 5353470 w 5353470"/>
              <a:gd name="connsiteY1" fmla="*/ 0 h 1692721"/>
              <a:gd name="connsiteX2" fmla="*/ 2128463 w 5353470"/>
              <a:gd name="connsiteY2" fmla="*/ 1692721 h 1692721"/>
              <a:gd name="connsiteX3" fmla="*/ 0 w 5353470"/>
              <a:gd name="connsiteY3" fmla="*/ 1692721 h 1692721"/>
              <a:gd name="connsiteX4" fmla="*/ 4997450 w 5353470"/>
              <a:gd name="connsiteY4" fmla="*/ 2381 h 1692721"/>
              <a:gd name="connsiteX0" fmla="*/ 5002212 w 5353470"/>
              <a:gd name="connsiteY0" fmla="*/ 0 h 1692721"/>
              <a:gd name="connsiteX1" fmla="*/ 5353470 w 5353470"/>
              <a:gd name="connsiteY1" fmla="*/ 0 h 1692721"/>
              <a:gd name="connsiteX2" fmla="*/ 2128463 w 5353470"/>
              <a:gd name="connsiteY2" fmla="*/ 1692721 h 1692721"/>
              <a:gd name="connsiteX3" fmla="*/ 0 w 5353470"/>
              <a:gd name="connsiteY3" fmla="*/ 1692721 h 1692721"/>
              <a:gd name="connsiteX4" fmla="*/ 5002212 w 5353470"/>
              <a:gd name="connsiteY4" fmla="*/ 0 h 1692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53470" h="1692721">
                <a:moveTo>
                  <a:pt x="5002212" y="0"/>
                </a:moveTo>
                <a:lnTo>
                  <a:pt x="5353470" y="0"/>
                </a:lnTo>
                <a:lnTo>
                  <a:pt x="2128463" y="1692721"/>
                </a:lnTo>
                <a:lnTo>
                  <a:pt x="0" y="1692721"/>
                </a:lnTo>
                <a:lnTo>
                  <a:pt x="500221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innerShdw blurRad="609600" dir="5400000">
              <a:prstClr val="black">
                <a:alpha val="2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346" tIns="16673" rIns="33346" bIns="16673" rtlCol="0" anchor="ctr"/>
          <a:lstStyle/>
          <a:p>
            <a:pPr algn="ctr" defTabSz="880236"/>
            <a:endParaRPr lang="es-SV">
              <a:solidFill>
                <a:srgbClr val="FFFFFF"/>
              </a:solidFill>
            </a:endParaRPr>
          </a:p>
        </p:txBody>
      </p:sp>
      <p:sp>
        <p:nvSpPr>
          <p:cNvPr id="63" name="Rectángulo 20"/>
          <p:cNvSpPr/>
          <p:nvPr/>
        </p:nvSpPr>
        <p:spPr>
          <a:xfrm>
            <a:off x="6199287" y="2379460"/>
            <a:ext cx="131849" cy="8099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346" tIns="16673" rIns="33346" bIns="16673" rtlCol="0" anchor="ctr"/>
          <a:lstStyle/>
          <a:p>
            <a:pPr algn="ctr" defTabSz="880236"/>
            <a:endParaRPr lang="es-SV">
              <a:solidFill>
                <a:srgbClr val="FFFFFF"/>
              </a:solidFill>
            </a:endParaRPr>
          </a:p>
        </p:txBody>
      </p:sp>
      <p:sp>
        <p:nvSpPr>
          <p:cNvPr id="64" name="Rectángulo 21"/>
          <p:cNvSpPr/>
          <p:nvPr/>
        </p:nvSpPr>
        <p:spPr>
          <a:xfrm>
            <a:off x="6357283" y="2379460"/>
            <a:ext cx="131849" cy="8099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346" tIns="16673" rIns="33346" bIns="16673" rtlCol="0" anchor="ctr"/>
          <a:lstStyle/>
          <a:p>
            <a:pPr algn="ctr" defTabSz="880236"/>
            <a:endParaRPr lang="es-SV">
              <a:solidFill>
                <a:srgbClr val="FE9126"/>
              </a:solidFill>
            </a:endParaRPr>
          </a:p>
        </p:txBody>
      </p:sp>
      <p:sp>
        <p:nvSpPr>
          <p:cNvPr id="66" name="Rectángulo 23"/>
          <p:cNvSpPr/>
          <p:nvPr/>
        </p:nvSpPr>
        <p:spPr>
          <a:xfrm>
            <a:off x="6543750" y="2373324"/>
            <a:ext cx="131849" cy="80999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346" tIns="16673" rIns="33346" bIns="16673" rtlCol="0" anchor="ctr"/>
          <a:lstStyle/>
          <a:p>
            <a:pPr algn="ctr" defTabSz="880236"/>
            <a:endParaRPr lang="es-SV">
              <a:solidFill>
                <a:srgbClr val="FFFFFF"/>
              </a:solidFill>
            </a:endParaRPr>
          </a:p>
        </p:txBody>
      </p:sp>
      <p:sp>
        <p:nvSpPr>
          <p:cNvPr id="67" name="Rectángulo 24"/>
          <p:cNvSpPr/>
          <p:nvPr/>
        </p:nvSpPr>
        <p:spPr>
          <a:xfrm>
            <a:off x="6687527" y="2386514"/>
            <a:ext cx="131849" cy="8099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346" tIns="16673" rIns="33346" bIns="16673" rtlCol="0" anchor="ctr"/>
          <a:lstStyle/>
          <a:p>
            <a:pPr algn="ctr" defTabSz="880236"/>
            <a:endParaRPr lang="es-SV">
              <a:solidFill>
                <a:srgbClr val="FFFFFF"/>
              </a:solidFill>
            </a:endParaRPr>
          </a:p>
        </p:txBody>
      </p:sp>
      <p:sp>
        <p:nvSpPr>
          <p:cNvPr id="68" name="Flecha arriba 27"/>
          <p:cNvSpPr/>
          <p:nvPr/>
        </p:nvSpPr>
        <p:spPr>
          <a:xfrm>
            <a:off x="6004070" y="743760"/>
            <a:ext cx="1007869" cy="1712235"/>
          </a:xfrm>
          <a:prstGeom prst="upArrow">
            <a:avLst>
              <a:gd name="adj1" fmla="val 76051"/>
              <a:gd name="adj2" fmla="val 74146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346" tIns="16673" rIns="33346" bIns="16673" rtlCol="0" anchor="ctr"/>
          <a:lstStyle/>
          <a:p>
            <a:pPr algn="ctr" defTabSz="880236"/>
            <a:endParaRPr lang="es-SV">
              <a:solidFill>
                <a:srgbClr val="FFFFFF"/>
              </a:solidFill>
            </a:endParaRPr>
          </a:p>
        </p:txBody>
      </p:sp>
      <p:sp>
        <p:nvSpPr>
          <p:cNvPr id="69" name="Rectángulo redondeado 25"/>
          <p:cNvSpPr/>
          <p:nvPr/>
        </p:nvSpPr>
        <p:spPr>
          <a:xfrm rot="20200585">
            <a:off x="5993683" y="2781898"/>
            <a:ext cx="1004518" cy="12936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346" tIns="16673" rIns="33346" bIns="16673" rtlCol="0" anchor="ctr"/>
          <a:lstStyle/>
          <a:p>
            <a:pPr algn="ctr" defTabSz="880236"/>
            <a:endParaRPr lang="es-SV">
              <a:solidFill>
                <a:srgbClr val="FEC864"/>
              </a:solidFill>
            </a:endParaRPr>
          </a:p>
        </p:txBody>
      </p:sp>
      <p:sp>
        <p:nvSpPr>
          <p:cNvPr id="70" name="Rectángulo redondeado 29"/>
          <p:cNvSpPr/>
          <p:nvPr/>
        </p:nvSpPr>
        <p:spPr>
          <a:xfrm rot="20200585">
            <a:off x="5993683" y="2492419"/>
            <a:ext cx="1004518" cy="12936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346" tIns="16673" rIns="33346" bIns="16673" rtlCol="0" anchor="ctr"/>
          <a:lstStyle/>
          <a:p>
            <a:pPr algn="ctr" defTabSz="880236"/>
            <a:endParaRPr lang="es-SV">
              <a:solidFill>
                <a:srgbClr val="FFFFFF"/>
              </a:solidFill>
            </a:endParaRPr>
          </a:p>
        </p:txBody>
      </p:sp>
      <p:sp>
        <p:nvSpPr>
          <p:cNvPr id="71" name="Rectángulo redondeado 28"/>
          <p:cNvSpPr/>
          <p:nvPr/>
        </p:nvSpPr>
        <p:spPr>
          <a:xfrm rot="20200585">
            <a:off x="5993683" y="2637159"/>
            <a:ext cx="1004518" cy="12936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346" tIns="16673" rIns="33346" bIns="16673" rtlCol="0" anchor="ctr"/>
          <a:lstStyle/>
          <a:p>
            <a:pPr algn="ctr" defTabSz="880236"/>
            <a:endParaRPr lang="es-SV">
              <a:solidFill>
                <a:srgbClr val="FFFFFF"/>
              </a:solidFill>
            </a:endParaRPr>
          </a:p>
        </p:txBody>
      </p:sp>
      <p:sp>
        <p:nvSpPr>
          <p:cNvPr id="72" name="Rectángulo redondeado 30"/>
          <p:cNvSpPr/>
          <p:nvPr/>
        </p:nvSpPr>
        <p:spPr>
          <a:xfrm rot="20200585">
            <a:off x="5993683" y="2347679"/>
            <a:ext cx="1004518" cy="12936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346" tIns="16673" rIns="33346" bIns="16673" rtlCol="0" anchor="ctr"/>
          <a:lstStyle/>
          <a:p>
            <a:pPr algn="ctr" defTabSz="880236"/>
            <a:endParaRPr lang="es-SV">
              <a:solidFill>
                <a:srgbClr val="FFFFFF"/>
              </a:solidFill>
            </a:endParaRPr>
          </a:p>
        </p:txBody>
      </p:sp>
      <p:sp>
        <p:nvSpPr>
          <p:cNvPr id="73" name="Rectángulo redondeado 31"/>
          <p:cNvSpPr/>
          <p:nvPr/>
        </p:nvSpPr>
        <p:spPr>
          <a:xfrm rot="20200585">
            <a:off x="5993683" y="2202940"/>
            <a:ext cx="1004518" cy="12936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346" tIns="16673" rIns="33346" bIns="16673" rtlCol="0" anchor="ctr"/>
          <a:lstStyle/>
          <a:p>
            <a:pPr algn="ctr" defTabSz="880236"/>
            <a:endParaRPr lang="es-SV">
              <a:solidFill>
                <a:srgbClr val="FFFFFF"/>
              </a:solidFill>
            </a:endParaRPr>
          </a:p>
        </p:txBody>
      </p:sp>
      <p:grpSp>
        <p:nvGrpSpPr>
          <p:cNvPr id="75" name="Grupo 32"/>
          <p:cNvGrpSpPr/>
          <p:nvPr/>
        </p:nvGrpSpPr>
        <p:grpSpPr>
          <a:xfrm>
            <a:off x="5148062" y="257697"/>
            <a:ext cx="3075864" cy="665711"/>
            <a:chOff x="12521518" y="686916"/>
            <a:chExt cx="8202839" cy="1775435"/>
          </a:xfrm>
        </p:grpSpPr>
        <p:sp>
          <p:nvSpPr>
            <p:cNvPr id="76" name="26 Rectángulo redondeado"/>
            <p:cNvSpPr>
              <a:spLocks noChangeAspect="1"/>
            </p:cNvSpPr>
            <p:nvPr/>
          </p:nvSpPr>
          <p:spPr>
            <a:xfrm>
              <a:off x="12521518" y="1116793"/>
              <a:ext cx="1797637" cy="1137641"/>
            </a:xfrm>
            <a:custGeom>
              <a:avLst/>
              <a:gdLst/>
              <a:ahLst/>
              <a:cxnLst/>
              <a:rect l="l" t="t" r="r" b="b"/>
              <a:pathLst>
                <a:path w="1455402" h="921056">
                  <a:moveTo>
                    <a:pt x="0" y="639115"/>
                  </a:moveTo>
                  <a:cubicBezTo>
                    <a:pt x="0" y="639115"/>
                    <a:pt x="0" y="639116"/>
                    <a:pt x="0" y="639116"/>
                  </a:cubicBezTo>
                  <a:lnTo>
                    <a:pt x="0" y="639116"/>
                  </a:lnTo>
                  <a:close/>
                  <a:moveTo>
                    <a:pt x="653304" y="0"/>
                  </a:moveTo>
                  <a:lnTo>
                    <a:pt x="783808" y="0"/>
                  </a:lnTo>
                  <a:cubicBezTo>
                    <a:pt x="977130" y="0"/>
                    <a:pt x="1133846" y="156717"/>
                    <a:pt x="1133846" y="350038"/>
                  </a:cubicBezTo>
                  <a:lnTo>
                    <a:pt x="1133126" y="357176"/>
                  </a:lnTo>
                  <a:lnTo>
                    <a:pt x="1173462" y="357176"/>
                  </a:lnTo>
                  <a:cubicBezTo>
                    <a:pt x="1329172" y="357176"/>
                    <a:pt x="1455402" y="483405"/>
                    <a:pt x="1455402" y="639116"/>
                  </a:cubicBezTo>
                  <a:lnTo>
                    <a:pt x="1455400" y="639116"/>
                  </a:lnTo>
                  <a:cubicBezTo>
                    <a:pt x="1455400" y="794827"/>
                    <a:pt x="1329170" y="921056"/>
                    <a:pt x="1173460" y="921056"/>
                  </a:cubicBezTo>
                  <a:lnTo>
                    <a:pt x="281940" y="921055"/>
                  </a:lnTo>
                  <a:cubicBezTo>
                    <a:pt x="126230" y="921055"/>
                    <a:pt x="0" y="794827"/>
                    <a:pt x="0" y="639116"/>
                  </a:cubicBezTo>
                  <a:cubicBezTo>
                    <a:pt x="0" y="483405"/>
                    <a:pt x="126230" y="357176"/>
                    <a:pt x="281940" y="357176"/>
                  </a:cubicBezTo>
                  <a:lnTo>
                    <a:pt x="303986" y="357176"/>
                  </a:lnTo>
                  <a:cubicBezTo>
                    <a:pt x="303290" y="354811"/>
                    <a:pt x="303266" y="352428"/>
                    <a:pt x="303266" y="350038"/>
                  </a:cubicBezTo>
                  <a:cubicBezTo>
                    <a:pt x="303266" y="156717"/>
                    <a:pt x="459982" y="0"/>
                    <a:pt x="653304" y="0"/>
                  </a:cubicBezTo>
                  <a:close/>
                </a:path>
              </a:pathLst>
            </a:custGeom>
            <a:solidFill>
              <a:srgbClr val="71A3C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80236"/>
              <a:endParaRPr lang="es-SV">
                <a:solidFill>
                  <a:srgbClr val="FFFFFF"/>
                </a:solidFill>
              </a:endParaRPr>
            </a:p>
          </p:txBody>
        </p:sp>
        <p:sp>
          <p:nvSpPr>
            <p:cNvPr id="77" name="26 Rectángulo redondeado"/>
            <p:cNvSpPr>
              <a:spLocks noChangeAspect="1"/>
            </p:cNvSpPr>
            <p:nvPr/>
          </p:nvSpPr>
          <p:spPr>
            <a:xfrm>
              <a:off x="13883209" y="1364359"/>
              <a:ext cx="1585641" cy="1003477"/>
            </a:xfrm>
            <a:custGeom>
              <a:avLst/>
              <a:gdLst/>
              <a:ahLst/>
              <a:cxnLst/>
              <a:rect l="l" t="t" r="r" b="b"/>
              <a:pathLst>
                <a:path w="1455402" h="921056">
                  <a:moveTo>
                    <a:pt x="0" y="639115"/>
                  </a:moveTo>
                  <a:cubicBezTo>
                    <a:pt x="0" y="639115"/>
                    <a:pt x="0" y="639116"/>
                    <a:pt x="0" y="639116"/>
                  </a:cubicBezTo>
                  <a:lnTo>
                    <a:pt x="0" y="639116"/>
                  </a:lnTo>
                  <a:close/>
                  <a:moveTo>
                    <a:pt x="653304" y="0"/>
                  </a:moveTo>
                  <a:lnTo>
                    <a:pt x="783808" y="0"/>
                  </a:lnTo>
                  <a:cubicBezTo>
                    <a:pt x="977130" y="0"/>
                    <a:pt x="1133846" y="156717"/>
                    <a:pt x="1133846" y="350038"/>
                  </a:cubicBezTo>
                  <a:lnTo>
                    <a:pt x="1133126" y="357176"/>
                  </a:lnTo>
                  <a:lnTo>
                    <a:pt x="1173462" y="357176"/>
                  </a:lnTo>
                  <a:cubicBezTo>
                    <a:pt x="1329172" y="357176"/>
                    <a:pt x="1455402" y="483405"/>
                    <a:pt x="1455402" y="639116"/>
                  </a:cubicBezTo>
                  <a:lnTo>
                    <a:pt x="1455400" y="639116"/>
                  </a:lnTo>
                  <a:cubicBezTo>
                    <a:pt x="1455400" y="794827"/>
                    <a:pt x="1329170" y="921056"/>
                    <a:pt x="1173460" y="921056"/>
                  </a:cubicBezTo>
                  <a:lnTo>
                    <a:pt x="281940" y="921055"/>
                  </a:lnTo>
                  <a:cubicBezTo>
                    <a:pt x="126230" y="921055"/>
                    <a:pt x="0" y="794827"/>
                    <a:pt x="0" y="639116"/>
                  </a:cubicBezTo>
                  <a:cubicBezTo>
                    <a:pt x="0" y="483405"/>
                    <a:pt x="126230" y="357176"/>
                    <a:pt x="281940" y="357176"/>
                  </a:cubicBezTo>
                  <a:lnTo>
                    <a:pt x="303986" y="357176"/>
                  </a:lnTo>
                  <a:cubicBezTo>
                    <a:pt x="303290" y="354811"/>
                    <a:pt x="303266" y="352428"/>
                    <a:pt x="303266" y="350038"/>
                  </a:cubicBezTo>
                  <a:cubicBezTo>
                    <a:pt x="303266" y="156717"/>
                    <a:pt x="459982" y="0"/>
                    <a:pt x="653304" y="0"/>
                  </a:cubicBezTo>
                  <a:close/>
                </a:path>
              </a:pathLst>
            </a:custGeom>
            <a:solidFill>
              <a:srgbClr val="71A3C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80236"/>
              <a:endParaRPr lang="es-SV">
                <a:solidFill>
                  <a:srgbClr val="FFFFFF"/>
                </a:solidFill>
              </a:endParaRPr>
            </a:p>
          </p:txBody>
        </p:sp>
        <p:sp>
          <p:nvSpPr>
            <p:cNvPr id="78" name="26 Rectángulo redondeado"/>
            <p:cNvSpPr>
              <a:spLocks noChangeAspect="1"/>
            </p:cNvSpPr>
            <p:nvPr/>
          </p:nvSpPr>
          <p:spPr>
            <a:xfrm>
              <a:off x="13254146" y="1796001"/>
              <a:ext cx="1052931" cy="666350"/>
            </a:xfrm>
            <a:custGeom>
              <a:avLst/>
              <a:gdLst/>
              <a:ahLst/>
              <a:cxnLst/>
              <a:rect l="l" t="t" r="r" b="b"/>
              <a:pathLst>
                <a:path w="1455402" h="921056">
                  <a:moveTo>
                    <a:pt x="0" y="639115"/>
                  </a:moveTo>
                  <a:cubicBezTo>
                    <a:pt x="0" y="639115"/>
                    <a:pt x="0" y="639116"/>
                    <a:pt x="0" y="639116"/>
                  </a:cubicBezTo>
                  <a:lnTo>
                    <a:pt x="0" y="639116"/>
                  </a:lnTo>
                  <a:close/>
                  <a:moveTo>
                    <a:pt x="653304" y="0"/>
                  </a:moveTo>
                  <a:lnTo>
                    <a:pt x="783808" y="0"/>
                  </a:lnTo>
                  <a:cubicBezTo>
                    <a:pt x="977130" y="0"/>
                    <a:pt x="1133846" y="156717"/>
                    <a:pt x="1133846" y="350038"/>
                  </a:cubicBezTo>
                  <a:lnTo>
                    <a:pt x="1133126" y="357176"/>
                  </a:lnTo>
                  <a:lnTo>
                    <a:pt x="1173462" y="357176"/>
                  </a:lnTo>
                  <a:cubicBezTo>
                    <a:pt x="1329172" y="357176"/>
                    <a:pt x="1455402" y="483405"/>
                    <a:pt x="1455402" y="639116"/>
                  </a:cubicBezTo>
                  <a:lnTo>
                    <a:pt x="1455400" y="639116"/>
                  </a:lnTo>
                  <a:cubicBezTo>
                    <a:pt x="1455400" y="794827"/>
                    <a:pt x="1329170" y="921056"/>
                    <a:pt x="1173460" y="921056"/>
                  </a:cubicBezTo>
                  <a:lnTo>
                    <a:pt x="281940" y="921055"/>
                  </a:lnTo>
                  <a:cubicBezTo>
                    <a:pt x="126230" y="921055"/>
                    <a:pt x="0" y="794827"/>
                    <a:pt x="0" y="639116"/>
                  </a:cubicBezTo>
                  <a:cubicBezTo>
                    <a:pt x="0" y="483405"/>
                    <a:pt x="126230" y="357176"/>
                    <a:pt x="281940" y="357176"/>
                  </a:cubicBezTo>
                  <a:lnTo>
                    <a:pt x="303986" y="357176"/>
                  </a:lnTo>
                  <a:cubicBezTo>
                    <a:pt x="303290" y="354811"/>
                    <a:pt x="303266" y="352428"/>
                    <a:pt x="303266" y="350038"/>
                  </a:cubicBezTo>
                  <a:cubicBezTo>
                    <a:pt x="303266" y="156717"/>
                    <a:pt x="459982" y="0"/>
                    <a:pt x="653304" y="0"/>
                  </a:cubicBezTo>
                  <a:close/>
                </a:path>
              </a:pathLst>
            </a:custGeom>
            <a:solidFill>
              <a:srgbClr val="71A3C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80236"/>
              <a:endParaRPr lang="es-SV">
                <a:solidFill>
                  <a:srgbClr val="FFFFFF"/>
                </a:solidFill>
              </a:endParaRPr>
            </a:p>
          </p:txBody>
        </p:sp>
        <p:sp>
          <p:nvSpPr>
            <p:cNvPr id="79" name="26 Rectángulo redondeado"/>
            <p:cNvSpPr>
              <a:spLocks noChangeAspect="1"/>
            </p:cNvSpPr>
            <p:nvPr/>
          </p:nvSpPr>
          <p:spPr>
            <a:xfrm>
              <a:off x="16968353" y="686916"/>
              <a:ext cx="2296527" cy="1453365"/>
            </a:xfrm>
            <a:custGeom>
              <a:avLst/>
              <a:gdLst/>
              <a:ahLst/>
              <a:cxnLst/>
              <a:rect l="l" t="t" r="r" b="b"/>
              <a:pathLst>
                <a:path w="1455402" h="921056">
                  <a:moveTo>
                    <a:pt x="0" y="639115"/>
                  </a:moveTo>
                  <a:cubicBezTo>
                    <a:pt x="0" y="639115"/>
                    <a:pt x="0" y="639116"/>
                    <a:pt x="0" y="639116"/>
                  </a:cubicBezTo>
                  <a:lnTo>
                    <a:pt x="0" y="639116"/>
                  </a:lnTo>
                  <a:close/>
                  <a:moveTo>
                    <a:pt x="653304" y="0"/>
                  </a:moveTo>
                  <a:lnTo>
                    <a:pt x="783808" y="0"/>
                  </a:lnTo>
                  <a:cubicBezTo>
                    <a:pt x="977130" y="0"/>
                    <a:pt x="1133846" y="156717"/>
                    <a:pt x="1133846" y="350038"/>
                  </a:cubicBezTo>
                  <a:lnTo>
                    <a:pt x="1133126" y="357176"/>
                  </a:lnTo>
                  <a:lnTo>
                    <a:pt x="1173462" y="357176"/>
                  </a:lnTo>
                  <a:cubicBezTo>
                    <a:pt x="1329172" y="357176"/>
                    <a:pt x="1455402" y="483405"/>
                    <a:pt x="1455402" y="639116"/>
                  </a:cubicBezTo>
                  <a:lnTo>
                    <a:pt x="1455400" y="639116"/>
                  </a:lnTo>
                  <a:cubicBezTo>
                    <a:pt x="1455400" y="794827"/>
                    <a:pt x="1329170" y="921056"/>
                    <a:pt x="1173460" y="921056"/>
                  </a:cubicBezTo>
                  <a:lnTo>
                    <a:pt x="281940" y="921055"/>
                  </a:lnTo>
                  <a:cubicBezTo>
                    <a:pt x="126230" y="921055"/>
                    <a:pt x="0" y="794827"/>
                    <a:pt x="0" y="639116"/>
                  </a:cubicBezTo>
                  <a:cubicBezTo>
                    <a:pt x="0" y="483405"/>
                    <a:pt x="126230" y="357176"/>
                    <a:pt x="281940" y="357176"/>
                  </a:cubicBezTo>
                  <a:lnTo>
                    <a:pt x="303986" y="357176"/>
                  </a:lnTo>
                  <a:cubicBezTo>
                    <a:pt x="303290" y="354811"/>
                    <a:pt x="303266" y="352428"/>
                    <a:pt x="303266" y="350038"/>
                  </a:cubicBezTo>
                  <a:cubicBezTo>
                    <a:pt x="303266" y="156717"/>
                    <a:pt x="459982" y="0"/>
                    <a:pt x="653304" y="0"/>
                  </a:cubicBezTo>
                  <a:close/>
                </a:path>
              </a:pathLst>
            </a:custGeom>
            <a:solidFill>
              <a:srgbClr val="71A3C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80236"/>
              <a:endParaRPr lang="es-SV">
                <a:solidFill>
                  <a:srgbClr val="FFFFFF"/>
                </a:solidFill>
              </a:endParaRPr>
            </a:p>
          </p:txBody>
        </p:sp>
        <p:sp>
          <p:nvSpPr>
            <p:cNvPr id="80" name="26 Rectángulo redondeado"/>
            <p:cNvSpPr>
              <a:spLocks noChangeAspect="1"/>
            </p:cNvSpPr>
            <p:nvPr/>
          </p:nvSpPr>
          <p:spPr>
            <a:xfrm>
              <a:off x="18330044" y="971716"/>
              <a:ext cx="2025697" cy="1281967"/>
            </a:xfrm>
            <a:custGeom>
              <a:avLst/>
              <a:gdLst/>
              <a:ahLst/>
              <a:cxnLst/>
              <a:rect l="l" t="t" r="r" b="b"/>
              <a:pathLst>
                <a:path w="1455402" h="921056">
                  <a:moveTo>
                    <a:pt x="0" y="639115"/>
                  </a:moveTo>
                  <a:cubicBezTo>
                    <a:pt x="0" y="639115"/>
                    <a:pt x="0" y="639116"/>
                    <a:pt x="0" y="639116"/>
                  </a:cubicBezTo>
                  <a:lnTo>
                    <a:pt x="0" y="639116"/>
                  </a:lnTo>
                  <a:close/>
                  <a:moveTo>
                    <a:pt x="653304" y="0"/>
                  </a:moveTo>
                  <a:lnTo>
                    <a:pt x="783808" y="0"/>
                  </a:lnTo>
                  <a:cubicBezTo>
                    <a:pt x="977130" y="0"/>
                    <a:pt x="1133846" y="156717"/>
                    <a:pt x="1133846" y="350038"/>
                  </a:cubicBezTo>
                  <a:lnTo>
                    <a:pt x="1133126" y="357176"/>
                  </a:lnTo>
                  <a:lnTo>
                    <a:pt x="1173462" y="357176"/>
                  </a:lnTo>
                  <a:cubicBezTo>
                    <a:pt x="1329172" y="357176"/>
                    <a:pt x="1455402" y="483405"/>
                    <a:pt x="1455402" y="639116"/>
                  </a:cubicBezTo>
                  <a:lnTo>
                    <a:pt x="1455400" y="639116"/>
                  </a:lnTo>
                  <a:cubicBezTo>
                    <a:pt x="1455400" y="794827"/>
                    <a:pt x="1329170" y="921056"/>
                    <a:pt x="1173460" y="921056"/>
                  </a:cubicBezTo>
                  <a:lnTo>
                    <a:pt x="281940" y="921055"/>
                  </a:lnTo>
                  <a:cubicBezTo>
                    <a:pt x="126230" y="921055"/>
                    <a:pt x="0" y="794827"/>
                    <a:pt x="0" y="639116"/>
                  </a:cubicBezTo>
                  <a:cubicBezTo>
                    <a:pt x="0" y="483405"/>
                    <a:pt x="126230" y="357176"/>
                    <a:pt x="281940" y="357176"/>
                  </a:cubicBezTo>
                  <a:lnTo>
                    <a:pt x="303986" y="357176"/>
                  </a:lnTo>
                  <a:cubicBezTo>
                    <a:pt x="303290" y="354811"/>
                    <a:pt x="303266" y="352428"/>
                    <a:pt x="303266" y="350038"/>
                  </a:cubicBezTo>
                  <a:cubicBezTo>
                    <a:pt x="303266" y="156717"/>
                    <a:pt x="459982" y="0"/>
                    <a:pt x="653304" y="0"/>
                  </a:cubicBezTo>
                  <a:close/>
                </a:path>
              </a:pathLst>
            </a:custGeom>
            <a:solidFill>
              <a:srgbClr val="71A3C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80236"/>
              <a:endParaRPr lang="es-SV">
                <a:solidFill>
                  <a:srgbClr val="FFFFFF"/>
                </a:solidFill>
              </a:endParaRPr>
            </a:p>
          </p:txBody>
        </p:sp>
        <p:sp>
          <p:nvSpPr>
            <p:cNvPr id="81" name="26 Rectángulo redondeado"/>
            <p:cNvSpPr>
              <a:spLocks noChangeAspect="1"/>
            </p:cNvSpPr>
            <p:nvPr/>
          </p:nvSpPr>
          <p:spPr>
            <a:xfrm>
              <a:off x="17290671" y="1463757"/>
              <a:ext cx="1345146" cy="851279"/>
            </a:xfrm>
            <a:custGeom>
              <a:avLst/>
              <a:gdLst/>
              <a:ahLst/>
              <a:cxnLst/>
              <a:rect l="l" t="t" r="r" b="b"/>
              <a:pathLst>
                <a:path w="1455402" h="921056">
                  <a:moveTo>
                    <a:pt x="0" y="639115"/>
                  </a:moveTo>
                  <a:cubicBezTo>
                    <a:pt x="0" y="639115"/>
                    <a:pt x="0" y="639116"/>
                    <a:pt x="0" y="639116"/>
                  </a:cubicBezTo>
                  <a:lnTo>
                    <a:pt x="0" y="639116"/>
                  </a:lnTo>
                  <a:close/>
                  <a:moveTo>
                    <a:pt x="653304" y="0"/>
                  </a:moveTo>
                  <a:lnTo>
                    <a:pt x="783808" y="0"/>
                  </a:lnTo>
                  <a:cubicBezTo>
                    <a:pt x="977130" y="0"/>
                    <a:pt x="1133846" y="156717"/>
                    <a:pt x="1133846" y="350038"/>
                  </a:cubicBezTo>
                  <a:lnTo>
                    <a:pt x="1133126" y="357176"/>
                  </a:lnTo>
                  <a:lnTo>
                    <a:pt x="1173462" y="357176"/>
                  </a:lnTo>
                  <a:cubicBezTo>
                    <a:pt x="1329172" y="357176"/>
                    <a:pt x="1455402" y="483405"/>
                    <a:pt x="1455402" y="639116"/>
                  </a:cubicBezTo>
                  <a:lnTo>
                    <a:pt x="1455400" y="639116"/>
                  </a:lnTo>
                  <a:cubicBezTo>
                    <a:pt x="1455400" y="794827"/>
                    <a:pt x="1329170" y="921056"/>
                    <a:pt x="1173460" y="921056"/>
                  </a:cubicBezTo>
                  <a:lnTo>
                    <a:pt x="281940" y="921055"/>
                  </a:lnTo>
                  <a:cubicBezTo>
                    <a:pt x="126230" y="921055"/>
                    <a:pt x="0" y="794827"/>
                    <a:pt x="0" y="639116"/>
                  </a:cubicBezTo>
                  <a:cubicBezTo>
                    <a:pt x="0" y="483405"/>
                    <a:pt x="126230" y="357176"/>
                    <a:pt x="281940" y="357176"/>
                  </a:cubicBezTo>
                  <a:lnTo>
                    <a:pt x="303986" y="357176"/>
                  </a:lnTo>
                  <a:cubicBezTo>
                    <a:pt x="303290" y="354811"/>
                    <a:pt x="303266" y="352428"/>
                    <a:pt x="303266" y="350038"/>
                  </a:cubicBezTo>
                  <a:cubicBezTo>
                    <a:pt x="303266" y="156717"/>
                    <a:pt x="459982" y="0"/>
                    <a:pt x="653304" y="0"/>
                  </a:cubicBezTo>
                  <a:close/>
                </a:path>
              </a:pathLst>
            </a:custGeom>
            <a:solidFill>
              <a:srgbClr val="71A3C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80236"/>
              <a:endParaRPr lang="es-SV">
                <a:solidFill>
                  <a:srgbClr val="FFFFFF"/>
                </a:solidFill>
              </a:endParaRPr>
            </a:p>
          </p:txBody>
        </p:sp>
        <p:sp>
          <p:nvSpPr>
            <p:cNvPr id="82" name="26 Rectángulo redondeado"/>
            <p:cNvSpPr>
              <a:spLocks noChangeAspect="1"/>
            </p:cNvSpPr>
            <p:nvPr/>
          </p:nvSpPr>
          <p:spPr>
            <a:xfrm>
              <a:off x="19671426" y="1457983"/>
              <a:ext cx="1052931" cy="666350"/>
            </a:xfrm>
            <a:custGeom>
              <a:avLst/>
              <a:gdLst/>
              <a:ahLst/>
              <a:cxnLst/>
              <a:rect l="l" t="t" r="r" b="b"/>
              <a:pathLst>
                <a:path w="1455402" h="921056">
                  <a:moveTo>
                    <a:pt x="0" y="639115"/>
                  </a:moveTo>
                  <a:cubicBezTo>
                    <a:pt x="0" y="639115"/>
                    <a:pt x="0" y="639116"/>
                    <a:pt x="0" y="639116"/>
                  </a:cubicBezTo>
                  <a:lnTo>
                    <a:pt x="0" y="639116"/>
                  </a:lnTo>
                  <a:close/>
                  <a:moveTo>
                    <a:pt x="653304" y="0"/>
                  </a:moveTo>
                  <a:lnTo>
                    <a:pt x="783808" y="0"/>
                  </a:lnTo>
                  <a:cubicBezTo>
                    <a:pt x="977130" y="0"/>
                    <a:pt x="1133846" y="156717"/>
                    <a:pt x="1133846" y="350038"/>
                  </a:cubicBezTo>
                  <a:lnTo>
                    <a:pt x="1133126" y="357176"/>
                  </a:lnTo>
                  <a:lnTo>
                    <a:pt x="1173462" y="357176"/>
                  </a:lnTo>
                  <a:cubicBezTo>
                    <a:pt x="1329172" y="357176"/>
                    <a:pt x="1455402" y="483405"/>
                    <a:pt x="1455402" y="639116"/>
                  </a:cubicBezTo>
                  <a:lnTo>
                    <a:pt x="1455400" y="639116"/>
                  </a:lnTo>
                  <a:cubicBezTo>
                    <a:pt x="1455400" y="794827"/>
                    <a:pt x="1329170" y="921056"/>
                    <a:pt x="1173460" y="921056"/>
                  </a:cubicBezTo>
                  <a:lnTo>
                    <a:pt x="281940" y="921055"/>
                  </a:lnTo>
                  <a:cubicBezTo>
                    <a:pt x="126230" y="921055"/>
                    <a:pt x="0" y="794827"/>
                    <a:pt x="0" y="639116"/>
                  </a:cubicBezTo>
                  <a:cubicBezTo>
                    <a:pt x="0" y="483405"/>
                    <a:pt x="126230" y="357176"/>
                    <a:pt x="281940" y="357176"/>
                  </a:cubicBezTo>
                  <a:lnTo>
                    <a:pt x="303986" y="357176"/>
                  </a:lnTo>
                  <a:cubicBezTo>
                    <a:pt x="303290" y="354811"/>
                    <a:pt x="303266" y="352428"/>
                    <a:pt x="303266" y="350038"/>
                  </a:cubicBezTo>
                  <a:cubicBezTo>
                    <a:pt x="303266" y="156717"/>
                    <a:pt x="459982" y="0"/>
                    <a:pt x="653304" y="0"/>
                  </a:cubicBezTo>
                  <a:close/>
                </a:path>
              </a:pathLst>
            </a:custGeom>
            <a:solidFill>
              <a:srgbClr val="71A3C6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80236"/>
              <a:endParaRPr lang="es-SV">
                <a:solidFill>
                  <a:srgbClr val="FFFFFF"/>
                </a:solidFill>
              </a:endParaRP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39014-E629-42E3-A58B-61A0F1C8CFFE}" type="slidenum">
              <a:rPr lang="en-US" altLang="zh-TW" smtClean="0">
                <a:solidFill>
                  <a:srgbClr val="1F1F1F"/>
                </a:solidFill>
              </a:rPr>
              <a:pPr/>
              <a:t>30</a:t>
            </a:fld>
            <a:endParaRPr lang="zh-TW" altLang="en-US">
              <a:solidFill>
                <a:srgbClr val="1F1F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45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  <p:bldP spid="45" grpId="0" animBg="1"/>
      <p:bldP spid="46" grpId="0"/>
      <p:bldP spid="47" grpId="0" animBg="1"/>
      <p:bldP spid="48" grpId="0"/>
      <p:bldP spid="49" grpId="0" animBg="1"/>
      <p:bldP spid="50" grpId="0"/>
      <p:bldP spid="53" grpId="0" animBg="1"/>
      <p:bldP spid="54" grpId="0" animBg="1"/>
      <p:bldP spid="56" grpId="0" animBg="1"/>
      <p:bldP spid="57" grpId="0" animBg="1"/>
      <p:bldP spid="58" grpId="0" animBg="1"/>
      <p:bldP spid="59" grpId="0" animBg="1"/>
      <p:bldP spid="61" grpId="0" animBg="1"/>
      <p:bldP spid="62" grpId="0" animBg="1"/>
      <p:bldP spid="63" grpId="0" animBg="1"/>
      <p:bldP spid="64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34 Rectángulo"/>
          <p:cNvSpPr/>
          <p:nvPr/>
        </p:nvSpPr>
        <p:spPr bwMode="auto">
          <a:xfrm>
            <a:off x="-23529" y="-18104"/>
            <a:ext cx="9144000" cy="5143500"/>
          </a:xfrm>
          <a:prstGeom prst="rect">
            <a:avLst/>
          </a:prstGeom>
          <a:gradFill flip="none" rotWithShape="1">
            <a:gsLst>
              <a:gs pos="4000">
                <a:srgbClr val="7030A0">
                  <a:alpha val="49000"/>
                </a:srgbClr>
              </a:gs>
              <a:gs pos="100000">
                <a:schemeClr val="accent5">
                  <a:alpha val="41000"/>
                </a:schemeClr>
              </a:gs>
            </a:gsLst>
            <a:lin ang="0" scaled="1"/>
            <a:tileRect/>
          </a:gradFill>
          <a:ln>
            <a:noFill/>
          </a:ln>
          <a:extLst/>
        </p:spPr>
        <p:txBody>
          <a:bodyPr lIns="0" tIns="0" rIns="0" bIns="0" rtlCol="0" anchor="ctr"/>
          <a:lstStyle/>
          <a:p>
            <a:pPr algn="ctr" defTabSz="868623"/>
            <a:endParaRPr lang="es-SV" sz="110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7 Elipse"/>
          <p:cNvSpPr>
            <a:spLocks noChangeAspect="1"/>
          </p:cNvSpPr>
          <p:nvPr/>
        </p:nvSpPr>
        <p:spPr>
          <a:xfrm>
            <a:off x="2811592" y="846507"/>
            <a:ext cx="3842684" cy="3842490"/>
          </a:xfrm>
          <a:prstGeom prst="ellipse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74" tIns="17136" rIns="34274" bIns="17136" rtlCol="0" anchor="ctr"/>
          <a:lstStyle/>
          <a:p>
            <a:pPr algn="ctr" defTabSz="905780"/>
            <a:r>
              <a:rPr lang="en-US" altLang="zh-CN" sz="5400" dirty="0" smtClean="0">
                <a:solidFill>
                  <a:srgbClr val="FFFFFF"/>
                </a:solidFill>
                <a:latin typeface="Open Sans Condensed" panose="020B0604020202020204" charset="0"/>
                <a:ea typeface="Open Sans Condensed" panose="020B0604020202020204" charset="0"/>
                <a:cs typeface="Open Sans Condensed" panose="020B0604020202020204" charset="0"/>
              </a:rPr>
              <a:t>Thanks</a:t>
            </a:r>
            <a:endParaRPr lang="es-SV" sz="5400" dirty="0">
              <a:solidFill>
                <a:srgbClr val="FFFFFF"/>
              </a:solidFill>
              <a:latin typeface="Open Sans Condensed" panose="020B0604020202020204" charset="0"/>
              <a:ea typeface="Open Sans Condensed" panose="020B0604020202020204" charset="0"/>
              <a:cs typeface="Open Sans Condensed" panose="020B0604020202020204" charset="0"/>
            </a:endParaRPr>
          </a:p>
        </p:txBody>
      </p:sp>
      <p:sp>
        <p:nvSpPr>
          <p:cNvPr id="9" name="8 Elipse"/>
          <p:cNvSpPr>
            <a:spLocks noChangeAspect="1"/>
          </p:cNvSpPr>
          <p:nvPr/>
        </p:nvSpPr>
        <p:spPr>
          <a:xfrm>
            <a:off x="2987824" y="1022731"/>
            <a:ext cx="3490221" cy="3490045"/>
          </a:xfrm>
          <a:prstGeom prst="ellipse">
            <a:avLst/>
          </a:prstGeom>
          <a:noFill/>
          <a:ln w="571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74" tIns="17136" rIns="34274" bIns="17136" rtlCol="0" anchor="ctr"/>
          <a:lstStyle/>
          <a:p>
            <a:pPr algn="ctr" defTabSz="905780"/>
            <a:endParaRPr lang="es-SV">
              <a:solidFill>
                <a:srgbClr val="FFFFFF"/>
              </a:solidFill>
            </a:endParaRPr>
          </a:p>
        </p:txBody>
      </p:sp>
      <p:sp>
        <p:nvSpPr>
          <p:cNvPr id="10" name="9 Elipse"/>
          <p:cNvSpPr>
            <a:spLocks noChangeAspect="1"/>
          </p:cNvSpPr>
          <p:nvPr/>
        </p:nvSpPr>
        <p:spPr>
          <a:xfrm>
            <a:off x="5679046" y="3540742"/>
            <a:ext cx="975231" cy="975181"/>
          </a:xfrm>
          <a:prstGeom prst="ellipse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74" tIns="17136" rIns="34274" bIns="17136" rtlCol="0" anchor="ctr"/>
          <a:lstStyle/>
          <a:p>
            <a:pPr algn="ctr" defTabSz="905780"/>
            <a:endParaRPr lang="es-SV">
              <a:solidFill>
                <a:srgbClr val="FFFFFF"/>
              </a:solidFill>
            </a:endParaRPr>
          </a:p>
        </p:txBody>
      </p:sp>
      <p:grpSp>
        <p:nvGrpSpPr>
          <p:cNvPr id="11" name="10 Grupo"/>
          <p:cNvGrpSpPr>
            <a:grpSpLocks noChangeAspect="1"/>
          </p:cNvGrpSpPr>
          <p:nvPr/>
        </p:nvGrpSpPr>
        <p:grpSpPr>
          <a:xfrm>
            <a:off x="2280063" y="1867732"/>
            <a:ext cx="1063056" cy="1063002"/>
            <a:chOff x="1526749" y="-5086052"/>
            <a:chExt cx="5040000" cy="5040000"/>
          </a:xfrm>
        </p:grpSpPr>
        <p:sp>
          <p:nvSpPr>
            <p:cNvPr id="12" name="11 Elipse"/>
            <p:cNvSpPr>
              <a:spLocks noChangeAspect="1"/>
            </p:cNvSpPr>
            <p:nvPr/>
          </p:nvSpPr>
          <p:spPr>
            <a:xfrm>
              <a:off x="1526749" y="-5086052"/>
              <a:ext cx="5040000" cy="5040000"/>
            </a:xfrm>
            <a:prstGeom prst="ellipse">
              <a:avLst/>
            </a:prstGeom>
            <a:noFill/>
            <a:ln w="28575">
              <a:solidFill>
                <a:srgbClr val="D333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05780"/>
              <a:endParaRPr lang="es-SV" sz="5200" dirty="0">
                <a:solidFill>
                  <a:srgbClr val="FFFFFF"/>
                </a:solidFill>
                <a:latin typeface="Oswald bold" panose="020B0604020202020204" charset="0"/>
              </a:endParaRPr>
            </a:p>
          </p:txBody>
        </p:sp>
        <p:sp>
          <p:nvSpPr>
            <p:cNvPr id="13" name="12 Elipse"/>
            <p:cNvSpPr>
              <a:spLocks noChangeAspect="1"/>
            </p:cNvSpPr>
            <p:nvPr/>
          </p:nvSpPr>
          <p:spPr>
            <a:xfrm>
              <a:off x="1706749" y="-4906052"/>
              <a:ext cx="4680000" cy="4680000"/>
            </a:xfrm>
            <a:prstGeom prst="ellipse">
              <a:avLst/>
            </a:prstGeom>
            <a:noFill/>
            <a:ln w="28575">
              <a:solidFill>
                <a:srgbClr val="D333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05780"/>
              <a:endParaRPr lang="es-SV" sz="5200" dirty="0">
                <a:solidFill>
                  <a:srgbClr val="FFFFFF"/>
                </a:solidFill>
                <a:latin typeface="Oswald bold" panose="020B0604020202020204" charset="0"/>
              </a:endParaRPr>
            </a:p>
          </p:txBody>
        </p:sp>
        <p:sp>
          <p:nvSpPr>
            <p:cNvPr id="14" name="13 Elipse"/>
            <p:cNvSpPr>
              <a:spLocks noChangeAspect="1"/>
            </p:cNvSpPr>
            <p:nvPr/>
          </p:nvSpPr>
          <p:spPr>
            <a:xfrm>
              <a:off x="1886749" y="-4726052"/>
              <a:ext cx="4320000" cy="4320000"/>
            </a:xfrm>
            <a:prstGeom prst="ellipse">
              <a:avLst/>
            </a:prstGeom>
            <a:noFill/>
            <a:ln w="28575">
              <a:solidFill>
                <a:srgbClr val="D333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05780"/>
              <a:endParaRPr lang="es-SV" sz="5200" dirty="0">
                <a:solidFill>
                  <a:srgbClr val="FFFFFF"/>
                </a:solidFill>
                <a:latin typeface="Oswald bold" panose="020B0604020202020204" charset="0"/>
              </a:endParaRPr>
            </a:p>
          </p:txBody>
        </p:sp>
        <p:sp>
          <p:nvSpPr>
            <p:cNvPr id="15" name="14 Elipse"/>
            <p:cNvSpPr>
              <a:spLocks noChangeAspect="1"/>
            </p:cNvSpPr>
            <p:nvPr/>
          </p:nvSpPr>
          <p:spPr>
            <a:xfrm>
              <a:off x="2066749" y="-4546052"/>
              <a:ext cx="3960000" cy="3960000"/>
            </a:xfrm>
            <a:prstGeom prst="ellipse">
              <a:avLst/>
            </a:prstGeom>
            <a:noFill/>
            <a:ln w="28575">
              <a:solidFill>
                <a:srgbClr val="D333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05780"/>
              <a:endParaRPr lang="es-SV" sz="5200" dirty="0">
                <a:solidFill>
                  <a:srgbClr val="FFFFFF"/>
                </a:solidFill>
                <a:latin typeface="Oswald bold" panose="020B0604020202020204" charset="0"/>
              </a:endParaRPr>
            </a:p>
          </p:txBody>
        </p:sp>
        <p:sp>
          <p:nvSpPr>
            <p:cNvPr id="16" name="15 Elipse"/>
            <p:cNvSpPr>
              <a:spLocks noChangeAspect="1"/>
            </p:cNvSpPr>
            <p:nvPr/>
          </p:nvSpPr>
          <p:spPr>
            <a:xfrm>
              <a:off x="2246749" y="-4366052"/>
              <a:ext cx="3600000" cy="3600000"/>
            </a:xfrm>
            <a:prstGeom prst="ellipse">
              <a:avLst/>
            </a:prstGeom>
            <a:noFill/>
            <a:ln w="28575">
              <a:solidFill>
                <a:srgbClr val="D333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05780"/>
              <a:endParaRPr lang="es-SV" sz="5200" dirty="0">
                <a:solidFill>
                  <a:srgbClr val="FFFFFF"/>
                </a:solidFill>
                <a:latin typeface="Oswald bold" panose="020B0604020202020204" charset="0"/>
              </a:endParaRPr>
            </a:p>
          </p:txBody>
        </p:sp>
        <p:sp>
          <p:nvSpPr>
            <p:cNvPr id="17" name="16 Elipse"/>
            <p:cNvSpPr>
              <a:spLocks noChangeAspect="1"/>
            </p:cNvSpPr>
            <p:nvPr/>
          </p:nvSpPr>
          <p:spPr>
            <a:xfrm>
              <a:off x="2426749" y="-4186052"/>
              <a:ext cx="3240000" cy="3240000"/>
            </a:xfrm>
            <a:prstGeom prst="ellipse">
              <a:avLst/>
            </a:prstGeom>
            <a:noFill/>
            <a:ln w="28575">
              <a:solidFill>
                <a:srgbClr val="D333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05780"/>
              <a:endParaRPr lang="es-SV" sz="5200" dirty="0">
                <a:solidFill>
                  <a:srgbClr val="FFFFFF"/>
                </a:solidFill>
                <a:latin typeface="Oswald bold" panose="020B0604020202020204" charset="0"/>
              </a:endParaRPr>
            </a:p>
          </p:txBody>
        </p:sp>
        <p:sp>
          <p:nvSpPr>
            <p:cNvPr id="18" name="17 Elipse"/>
            <p:cNvSpPr>
              <a:spLocks noChangeAspect="1"/>
            </p:cNvSpPr>
            <p:nvPr/>
          </p:nvSpPr>
          <p:spPr>
            <a:xfrm>
              <a:off x="2606749" y="-4006052"/>
              <a:ext cx="2880000" cy="2880000"/>
            </a:xfrm>
            <a:prstGeom prst="ellipse">
              <a:avLst/>
            </a:prstGeom>
            <a:noFill/>
            <a:ln w="28575">
              <a:solidFill>
                <a:srgbClr val="D333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05780"/>
              <a:endParaRPr lang="es-SV" sz="5200" dirty="0">
                <a:solidFill>
                  <a:srgbClr val="FFFFFF"/>
                </a:solidFill>
                <a:latin typeface="Oswald bold" panose="020B0604020202020204" charset="0"/>
              </a:endParaRPr>
            </a:p>
          </p:txBody>
        </p:sp>
        <p:sp>
          <p:nvSpPr>
            <p:cNvPr id="19" name="18 Elipse"/>
            <p:cNvSpPr>
              <a:spLocks noChangeAspect="1"/>
            </p:cNvSpPr>
            <p:nvPr/>
          </p:nvSpPr>
          <p:spPr>
            <a:xfrm>
              <a:off x="2786749" y="-3826052"/>
              <a:ext cx="2520000" cy="2520000"/>
            </a:xfrm>
            <a:prstGeom prst="ellipse">
              <a:avLst/>
            </a:prstGeom>
            <a:noFill/>
            <a:ln w="28575">
              <a:solidFill>
                <a:srgbClr val="D333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05780"/>
              <a:endParaRPr lang="es-SV" sz="5200" dirty="0">
                <a:solidFill>
                  <a:srgbClr val="FFFFFF"/>
                </a:solidFill>
                <a:latin typeface="Oswald bold" panose="020B0604020202020204" charset="0"/>
              </a:endParaRPr>
            </a:p>
          </p:txBody>
        </p:sp>
      </p:grpSp>
      <p:sp>
        <p:nvSpPr>
          <p:cNvPr id="20" name="19 Elipse"/>
          <p:cNvSpPr>
            <a:spLocks noChangeAspect="1"/>
          </p:cNvSpPr>
          <p:nvPr/>
        </p:nvSpPr>
        <p:spPr>
          <a:xfrm>
            <a:off x="3494998" y="670776"/>
            <a:ext cx="703944" cy="703908"/>
          </a:xfrm>
          <a:prstGeom prst="ellipse">
            <a:avLst/>
          </a:prstGeom>
          <a:solidFill>
            <a:srgbClr val="00B0F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74" tIns="17136" rIns="34274" bIns="17136" rtlCol="0" anchor="ctr"/>
          <a:lstStyle/>
          <a:p>
            <a:pPr algn="ctr" defTabSz="905780"/>
            <a:endParaRPr lang="es-SV">
              <a:solidFill>
                <a:srgbClr val="FFFFFF"/>
              </a:solidFill>
            </a:endParaRPr>
          </a:p>
        </p:txBody>
      </p:sp>
      <p:sp>
        <p:nvSpPr>
          <p:cNvPr id="21" name="20 Elipse"/>
          <p:cNvSpPr>
            <a:spLocks noChangeAspect="1"/>
          </p:cNvSpPr>
          <p:nvPr/>
        </p:nvSpPr>
        <p:spPr>
          <a:xfrm>
            <a:off x="6026364" y="3077053"/>
            <a:ext cx="703944" cy="703908"/>
          </a:xfrm>
          <a:prstGeom prst="ellipse">
            <a:avLst/>
          </a:prstGeom>
          <a:solidFill>
            <a:srgbClr val="00808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74" tIns="17136" rIns="34274" bIns="17136" rtlCol="0" anchor="ctr"/>
          <a:lstStyle/>
          <a:p>
            <a:pPr algn="ctr" defTabSz="905780"/>
            <a:endParaRPr lang="es-SV">
              <a:solidFill>
                <a:srgbClr val="FFFFFF"/>
              </a:solidFill>
            </a:endParaRPr>
          </a:p>
        </p:txBody>
      </p:sp>
      <p:sp>
        <p:nvSpPr>
          <p:cNvPr id="22" name="21 Elipse"/>
          <p:cNvSpPr>
            <a:spLocks noChangeAspect="1"/>
          </p:cNvSpPr>
          <p:nvPr/>
        </p:nvSpPr>
        <p:spPr>
          <a:xfrm>
            <a:off x="6378336" y="3415611"/>
            <a:ext cx="703944" cy="703908"/>
          </a:xfrm>
          <a:prstGeom prst="ellipse">
            <a:avLst/>
          </a:prstGeom>
          <a:solidFill>
            <a:srgbClr val="FFC00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74" tIns="17136" rIns="34274" bIns="17136" rtlCol="0" anchor="ctr"/>
          <a:lstStyle/>
          <a:p>
            <a:pPr algn="ctr" defTabSz="905780"/>
            <a:endParaRPr lang="es-SV">
              <a:solidFill>
                <a:srgbClr val="FFFFFF"/>
              </a:solidFill>
            </a:endParaRPr>
          </a:p>
        </p:txBody>
      </p:sp>
      <p:sp>
        <p:nvSpPr>
          <p:cNvPr id="25" name="24 Elipse"/>
          <p:cNvSpPr>
            <a:spLocks noChangeAspect="1"/>
          </p:cNvSpPr>
          <p:nvPr/>
        </p:nvSpPr>
        <p:spPr>
          <a:xfrm>
            <a:off x="5240632" y="852538"/>
            <a:ext cx="433294" cy="433272"/>
          </a:xfrm>
          <a:prstGeom prst="ellipse">
            <a:avLst/>
          </a:prstGeom>
          <a:solidFill>
            <a:srgbClr val="F02C35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74" tIns="17136" rIns="34274" bIns="17136" rtlCol="0" anchor="ctr"/>
          <a:lstStyle/>
          <a:p>
            <a:pPr algn="ctr" defTabSz="905780"/>
            <a:endParaRPr lang="es-SV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89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20" grpId="0" animBg="1"/>
      <p:bldP spid="21" grpId="0" animBg="1"/>
      <p:bldP spid="22" grpId="0" animBg="1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34 Rectángulo"/>
          <p:cNvSpPr/>
          <p:nvPr/>
        </p:nvSpPr>
        <p:spPr bwMode="auto">
          <a:xfrm>
            <a:off x="-29741" y="0"/>
            <a:ext cx="9144000" cy="5143500"/>
          </a:xfrm>
          <a:prstGeom prst="rect">
            <a:avLst/>
          </a:prstGeom>
          <a:gradFill flip="none" rotWithShape="1">
            <a:gsLst>
              <a:gs pos="4000">
                <a:srgbClr val="7030A0">
                  <a:alpha val="75000"/>
                </a:srgbClr>
              </a:gs>
              <a:gs pos="100000">
                <a:schemeClr val="accent5">
                  <a:alpha val="41000"/>
                </a:schemeClr>
              </a:gs>
            </a:gsLst>
            <a:lin ang="0" scaled="1"/>
            <a:tileRect/>
          </a:gradFill>
          <a:ln>
            <a:noFill/>
          </a:ln>
          <a:extLst/>
        </p:spPr>
        <p:txBody>
          <a:bodyPr lIns="0" tIns="0" rIns="0" bIns="0" rtlCol="0" anchor="ctr"/>
          <a:lstStyle/>
          <a:p>
            <a:pPr algn="ctr" defTabSz="868623"/>
            <a:endParaRPr lang="es-SV" sz="110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直角三角形 11"/>
          <p:cNvSpPr/>
          <p:nvPr/>
        </p:nvSpPr>
        <p:spPr>
          <a:xfrm rot="19166180">
            <a:off x="2107461" y="-2143044"/>
            <a:ext cx="4896544" cy="4733076"/>
          </a:xfrm>
          <a:custGeom>
            <a:avLst/>
            <a:gdLst>
              <a:gd name="connsiteX0" fmla="*/ 0 w 4896544"/>
              <a:gd name="connsiteY0" fmla="*/ 4166567 h 4166567"/>
              <a:gd name="connsiteX1" fmla="*/ 0 w 4896544"/>
              <a:gd name="connsiteY1" fmla="*/ 0 h 4166567"/>
              <a:gd name="connsiteX2" fmla="*/ 4896544 w 4896544"/>
              <a:gd name="connsiteY2" fmla="*/ 4166567 h 4166567"/>
              <a:gd name="connsiteX3" fmla="*/ 0 w 4896544"/>
              <a:gd name="connsiteY3" fmla="*/ 4166567 h 4166567"/>
              <a:gd name="connsiteX0" fmla="*/ 797134 w 4896544"/>
              <a:gd name="connsiteY0" fmla="*/ 4390380 h 4390380"/>
              <a:gd name="connsiteX1" fmla="*/ 0 w 4896544"/>
              <a:gd name="connsiteY1" fmla="*/ 0 h 4390380"/>
              <a:gd name="connsiteX2" fmla="*/ 4896544 w 4896544"/>
              <a:gd name="connsiteY2" fmla="*/ 4166567 h 4390380"/>
              <a:gd name="connsiteX3" fmla="*/ 797134 w 4896544"/>
              <a:gd name="connsiteY3" fmla="*/ 4390380 h 4390380"/>
              <a:gd name="connsiteX0" fmla="*/ 360492 w 4896544"/>
              <a:gd name="connsiteY0" fmla="*/ 4733076 h 4733076"/>
              <a:gd name="connsiteX1" fmla="*/ 0 w 4896544"/>
              <a:gd name="connsiteY1" fmla="*/ 0 h 4733076"/>
              <a:gd name="connsiteX2" fmla="*/ 4896544 w 4896544"/>
              <a:gd name="connsiteY2" fmla="*/ 4166567 h 4733076"/>
              <a:gd name="connsiteX3" fmla="*/ 360492 w 4896544"/>
              <a:gd name="connsiteY3" fmla="*/ 4733076 h 4733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6544" h="4733076">
                <a:moveTo>
                  <a:pt x="360492" y="4733076"/>
                </a:moveTo>
                <a:lnTo>
                  <a:pt x="0" y="0"/>
                </a:lnTo>
                <a:lnTo>
                  <a:pt x="4896544" y="4166567"/>
                </a:lnTo>
                <a:lnTo>
                  <a:pt x="360492" y="4733076"/>
                </a:lnTo>
                <a:close/>
              </a:path>
            </a:pathLst>
          </a:custGeom>
          <a:gradFill flip="none" rotWithShape="0">
            <a:gsLst>
              <a:gs pos="100000">
                <a:srgbClr val="7030A0">
                  <a:alpha val="69000"/>
                </a:srgbClr>
              </a:gs>
              <a:gs pos="66000">
                <a:schemeClr val="accent6">
                  <a:lumMod val="75000"/>
                  <a:alpha val="0"/>
                </a:schemeClr>
              </a:gs>
              <a:gs pos="2000">
                <a:srgbClr val="0070C0">
                  <a:alpha val="40000"/>
                </a:srgbClr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860" tIns="44410" rIns="88860" bIns="44410" spcCol="0"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Title 10"/>
          <p:cNvSpPr txBox="1">
            <a:spLocks/>
          </p:cNvSpPr>
          <p:nvPr/>
        </p:nvSpPr>
        <p:spPr bwMode="auto">
          <a:xfrm>
            <a:off x="179512" y="426968"/>
            <a:ext cx="91440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8860" tIns="44410" rIns="88860" bIns="44410" numCol="1" anchor="b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itchFamily="2" charset="0"/>
                <a:ea typeface="Roboto" pitchFamily="2" charset="0"/>
                <a:cs typeface="Roboto" pitchFamily="2" charset="0"/>
              </a:defRPr>
            </a:lvl9pPr>
          </a:lstStyle>
          <a:p>
            <a:pPr defTabSz="888615"/>
            <a:r>
              <a:rPr lang="en-US" altLang="zh-CN" sz="6000" dirty="0" smtClean="0">
                <a:solidFill>
                  <a:sysClr val="window" lastClr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PART  1</a:t>
            </a:r>
            <a:endParaRPr lang="en-AU" altLang="zh-CN" sz="6000" dirty="0">
              <a:solidFill>
                <a:sysClr val="window" lastClr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Subtitle 11"/>
          <p:cNvSpPr txBox="1">
            <a:spLocks/>
          </p:cNvSpPr>
          <p:nvPr/>
        </p:nvSpPr>
        <p:spPr bwMode="auto">
          <a:xfrm>
            <a:off x="-16267" y="3426083"/>
            <a:ext cx="914400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8860" tIns="44410" rIns="88860" bIns="44410" numCol="1" anchor="t" anchorCtr="0" compatLnSpc="1">
            <a:prstTxWarp prst="textNoShape">
              <a:avLst/>
            </a:prstTxWarp>
            <a:noAutofit/>
          </a:bodyPr>
          <a:lstStyle>
            <a:lvl1pPr marL="0" indent="0" algn="ctr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20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18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16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None/>
              <a:defRPr sz="1600" kern="1200">
                <a:solidFill>
                  <a:srgbClr val="7F7F7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itchFamily="2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88615"/>
            <a:r>
              <a:rPr lang="zh-TW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現況說明</a:t>
            </a:r>
          </a:p>
        </p:txBody>
      </p:sp>
      <p:sp>
        <p:nvSpPr>
          <p:cNvPr id="4" name="Freeform 9"/>
          <p:cNvSpPr>
            <a:spLocks noEditPoints="1"/>
          </p:cNvSpPr>
          <p:nvPr/>
        </p:nvSpPr>
        <p:spPr bwMode="auto">
          <a:xfrm>
            <a:off x="3927967" y="1552436"/>
            <a:ext cx="1273175" cy="1273175"/>
          </a:xfrm>
          <a:custGeom>
            <a:avLst/>
            <a:gdLst>
              <a:gd name="T0" fmla="*/ 636590 w 1024"/>
              <a:gd name="T1" fmla="*/ 0 h 1024"/>
              <a:gd name="T2" fmla="*/ 0 w 1024"/>
              <a:gd name="T3" fmla="*/ 636590 h 1024"/>
              <a:gd name="T4" fmla="*/ 636590 w 1024"/>
              <a:gd name="T5" fmla="*/ 1273180 h 1024"/>
              <a:gd name="T6" fmla="*/ 1273180 w 1024"/>
              <a:gd name="T7" fmla="*/ 636590 h 1024"/>
              <a:gd name="T8" fmla="*/ 636590 w 1024"/>
              <a:gd name="T9" fmla="*/ 0 h 1024"/>
              <a:gd name="T10" fmla="*/ 636590 w 1024"/>
              <a:gd name="T11" fmla="*/ 1182416 h 1024"/>
              <a:gd name="T12" fmla="*/ 90764 w 1024"/>
              <a:gd name="T13" fmla="*/ 636590 h 1024"/>
              <a:gd name="T14" fmla="*/ 636590 w 1024"/>
              <a:gd name="T15" fmla="*/ 90764 h 1024"/>
              <a:gd name="T16" fmla="*/ 1182416 w 1024"/>
              <a:gd name="T17" fmla="*/ 636590 h 1024"/>
              <a:gd name="T18" fmla="*/ 636590 w 1024"/>
              <a:gd name="T19" fmla="*/ 1182416 h 102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024" h="1024">
                <a:moveTo>
                  <a:pt x="512" y="0"/>
                </a:moveTo>
                <a:cubicBezTo>
                  <a:pt x="229" y="0"/>
                  <a:pt x="0" y="229"/>
                  <a:pt x="0" y="512"/>
                </a:cubicBezTo>
                <a:cubicBezTo>
                  <a:pt x="0" y="795"/>
                  <a:pt x="229" y="1024"/>
                  <a:pt x="512" y="1024"/>
                </a:cubicBezTo>
                <a:cubicBezTo>
                  <a:pt x="795" y="1024"/>
                  <a:pt x="1024" y="795"/>
                  <a:pt x="1024" y="512"/>
                </a:cubicBezTo>
                <a:cubicBezTo>
                  <a:pt x="1024" y="229"/>
                  <a:pt x="795" y="0"/>
                  <a:pt x="512" y="0"/>
                </a:cubicBezTo>
                <a:close/>
                <a:moveTo>
                  <a:pt x="512" y="951"/>
                </a:moveTo>
                <a:cubicBezTo>
                  <a:pt x="270" y="951"/>
                  <a:pt x="73" y="754"/>
                  <a:pt x="73" y="512"/>
                </a:cubicBezTo>
                <a:cubicBezTo>
                  <a:pt x="73" y="270"/>
                  <a:pt x="270" y="73"/>
                  <a:pt x="512" y="73"/>
                </a:cubicBezTo>
                <a:cubicBezTo>
                  <a:pt x="754" y="73"/>
                  <a:pt x="951" y="270"/>
                  <a:pt x="951" y="512"/>
                </a:cubicBezTo>
                <a:cubicBezTo>
                  <a:pt x="951" y="754"/>
                  <a:pt x="754" y="951"/>
                  <a:pt x="512" y="9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defTabSz="88861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kern="0">
              <a:solidFill>
                <a:prstClr val="black"/>
              </a:solidFill>
              <a:latin typeface="Lato Light" pitchFamily="34" charset="0"/>
            </a:endParaRPr>
          </a:p>
        </p:txBody>
      </p:sp>
      <p:sp>
        <p:nvSpPr>
          <p:cNvPr id="13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4293771" y="1939448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39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2 Rectángulo"/>
          <p:cNvSpPr/>
          <p:nvPr/>
        </p:nvSpPr>
        <p:spPr bwMode="auto">
          <a:xfrm>
            <a:off x="152496" y="152494"/>
            <a:ext cx="4588195" cy="5143501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lIns="0" tIns="0" rIns="0" bIns="0" rtlCol="0" anchor="ctr"/>
          <a:lstStyle/>
          <a:p>
            <a:pPr algn="ctr" defTabSz="887708"/>
            <a:endParaRPr lang="es-SV">
              <a:solidFill>
                <a:srgbClr val="000000"/>
              </a:solidFill>
            </a:endParaRPr>
          </a:p>
        </p:txBody>
      </p:sp>
      <p:sp>
        <p:nvSpPr>
          <p:cNvPr id="55" name="2 Rectángulo"/>
          <p:cNvSpPr/>
          <p:nvPr/>
        </p:nvSpPr>
        <p:spPr bwMode="auto">
          <a:xfrm>
            <a:off x="96" y="94"/>
            <a:ext cx="4588195" cy="5143501"/>
          </a:xfrm>
          <a:prstGeom prst="rect">
            <a:avLst/>
          </a:prstGeom>
          <a:gradFill>
            <a:gsLst>
              <a:gs pos="94000">
                <a:srgbClr val="7030A0">
                  <a:alpha val="69000"/>
                </a:srgbClr>
              </a:gs>
              <a:gs pos="49000">
                <a:schemeClr val="accent6">
                  <a:lumMod val="75000"/>
                  <a:alpha val="27000"/>
                </a:schemeClr>
              </a:gs>
              <a:gs pos="0">
                <a:srgbClr val="0070C0"/>
              </a:gs>
            </a:gsLst>
            <a:lin ang="2700000" scaled="0"/>
          </a:gradFill>
          <a:ln>
            <a:noFill/>
          </a:ln>
          <a:extLst/>
        </p:spPr>
        <p:txBody>
          <a:bodyPr lIns="0" tIns="0" rIns="0" bIns="0" rtlCol="0" anchor="ctr"/>
          <a:lstStyle/>
          <a:p>
            <a:pPr algn="ctr" defTabSz="887708"/>
            <a:endParaRPr lang="es-SV">
              <a:solidFill>
                <a:srgbClr val="000000"/>
              </a:solidFill>
            </a:endParaRPr>
          </a:p>
        </p:txBody>
      </p:sp>
      <p:sp>
        <p:nvSpPr>
          <p:cNvPr id="5" name="4 Decisión"/>
          <p:cNvSpPr>
            <a:spLocks noChangeAspect="1"/>
          </p:cNvSpPr>
          <p:nvPr/>
        </p:nvSpPr>
        <p:spPr bwMode="auto">
          <a:xfrm>
            <a:off x="2819558" y="1036133"/>
            <a:ext cx="3524495" cy="3524316"/>
          </a:xfrm>
          <a:prstGeom prst="flowChartDecision">
            <a:avLst/>
          </a:prstGeom>
          <a:solidFill>
            <a:schemeClr val="bg1"/>
          </a:solidFill>
          <a:ln w="3175" cap="rnd" cmpd="sng">
            <a:solidFill>
              <a:schemeClr val="bg1"/>
            </a:solidFill>
            <a:bevel/>
          </a:ln>
          <a:effectLst>
            <a:outerShdw blurRad="1270000" sx="96000" sy="96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contourClr>
              <a:srgbClr val="BEC7CC"/>
            </a:contourClr>
          </a:sp3d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28" tIns="12564" rIns="25128" bIns="12564" rtlCol="0" anchor="ctr"/>
          <a:lstStyle/>
          <a:p>
            <a:pPr algn="ctr" defTabSz="887708"/>
            <a:endParaRPr lang="es-SV" sz="700">
              <a:solidFill>
                <a:srgbClr val="FFFFFF"/>
              </a:solidFill>
            </a:endParaRPr>
          </a:p>
        </p:txBody>
      </p:sp>
      <p:grpSp>
        <p:nvGrpSpPr>
          <p:cNvPr id="45" name="44 Grupo"/>
          <p:cNvGrpSpPr/>
          <p:nvPr/>
        </p:nvGrpSpPr>
        <p:grpSpPr>
          <a:xfrm>
            <a:off x="3051606" y="1861193"/>
            <a:ext cx="1219833" cy="683780"/>
            <a:chOff x="4215925" y="4571410"/>
            <a:chExt cx="3253101" cy="1823625"/>
          </a:xfrm>
        </p:grpSpPr>
        <p:sp>
          <p:nvSpPr>
            <p:cNvPr id="17" name="19 Rectángulo"/>
            <p:cNvSpPr>
              <a:spLocks noChangeAspect="1"/>
            </p:cNvSpPr>
            <p:nvPr/>
          </p:nvSpPr>
          <p:spPr bwMode="auto">
            <a:xfrm rot="5400000" flipH="1">
              <a:off x="4930663" y="3856672"/>
              <a:ext cx="1823625" cy="3253101"/>
            </a:xfrm>
            <a:custGeom>
              <a:avLst/>
              <a:gdLst/>
              <a:ahLst/>
              <a:cxnLst/>
              <a:rect l="l" t="t" r="r" b="b"/>
              <a:pathLst>
                <a:path w="10303488" h="18380035">
                  <a:moveTo>
                    <a:pt x="10303485" y="5458816"/>
                  </a:moveTo>
                  <a:cubicBezTo>
                    <a:pt x="10303590" y="5440216"/>
                    <a:pt x="10301433" y="5421588"/>
                    <a:pt x="10296954" y="5403392"/>
                  </a:cubicBezTo>
                  <a:cubicBezTo>
                    <a:pt x="10296750" y="5395536"/>
                    <a:pt x="10295347" y="5387946"/>
                    <a:pt x="10292916" y="5380670"/>
                  </a:cubicBezTo>
                  <a:cubicBezTo>
                    <a:pt x="10293049" y="5372140"/>
                    <a:pt x="10290430" y="5364550"/>
                    <a:pt x="10286345" y="5357594"/>
                  </a:cubicBezTo>
                  <a:cubicBezTo>
                    <a:pt x="10269833" y="5302616"/>
                    <a:pt x="10236204" y="5256238"/>
                    <a:pt x="10190219" y="5228930"/>
                  </a:cubicBezTo>
                  <a:lnTo>
                    <a:pt x="5463578" y="67688"/>
                  </a:lnTo>
                  <a:cubicBezTo>
                    <a:pt x="5422312" y="22644"/>
                    <a:pt x="5368196" y="70"/>
                    <a:pt x="5314056" y="0"/>
                  </a:cubicBezTo>
                  <a:cubicBezTo>
                    <a:pt x="5259909" y="-78"/>
                    <a:pt x="5205738" y="22354"/>
                    <a:pt x="5164378" y="67296"/>
                  </a:cubicBezTo>
                  <a:lnTo>
                    <a:pt x="398902" y="5245654"/>
                  </a:lnTo>
                  <a:cubicBezTo>
                    <a:pt x="367030" y="5270462"/>
                    <a:pt x="343366" y="5305634"/>
                    <a:pt x="328893" y="5345880"/>
                  </a:cubicBezTo>
                  <a:cubicBezTo>
                    <a:pt x="325835" y="5351142"/>
                    <a:pt x="323804" y="5356866"/>
                    <a:pt x="323906" y="5363366"/>
                  </a:cubicBezTo>
                  <a:cubicBezTo>
                    <a:pt x="317084" y="5382292"/>
                    <a:pt x="313368" y="5402584"/>
                    <a:pt x="313070" y="5423660"/>
                  </a:cubicBezTo>
                  <a:cubicBezTo>
                    <a:pt x="310749" y="5429384"/>
                    <a:pt x="310639" y="5435248"/>
                    <a:pt x="311455" y="5441098"/>
                  </a:cubicBezTo>
                  <a:cubicBezTo>
                    <a:pt x="311376" y="5441890"/>
                    <a:pt x="311306" y="5442682"/>
                    <a:pt x="311235" y="5443466"/>
                  </a:cubicBezTo>
                  <a:cubicBezTo>
                    <a:pt x="311235" y="5588064"/>
                    <a:pt x="418841" y="5705280"/>
                    <a:pt x="551591" y="5705280"/>
                  </a:cubicBezTo>
                  <a:lnTo>
                    <a:pt x="1755297" y="5705280"/>
                  </a:lnTo>
                  <a:cubicBezTo>
                    <a:pt x="1755297" y="5705798"/>
                    <a:pt x="1755297" y="5706308"/>
                    <a:pt x="1755289" y="5706826"/>
                  </a:cubicBezTo>
                  <a:lnTo>
                    <a:pt x="1822170" y="5706826"/>
                  </a:lnTo>
                  <a:lnTo>
                    <a:pt x="1822170" y="16299975"/>
                  </a:lnTo>
                  <a:lnTo>
                    <a:pt x="555650" y="17578534"/>
                  </a:lnTo>
                  <a:lnTo>
                    <a:pt x="53944" y="18080240"/>
                  </a:lnTo>
                  <a:lnTo>
                    <a:pt x="54219" y="18080276"/>
                  </a:lnTo>
                  <a:lnTo>
                    <a:pt x="0" y="18133506"/>
                  </a:lnTo>
                  <a:cubicBezTo>
                    <a:pt x="313297" y="18315142"/>
                    <a:pt x="1087673" y="18728722"/>
                    <a:pt x="2259397" y="17773322"/>
                  </a:cubicBezTo>
                  <a:cubicBezTo>
                    <a:pt x="3431121" y="16817914"/>
                    <a:pt x="8842997" y="11481136"/>
                    <a:pt x="8860058" y="10776732"/>
                  </a:cubicBezTo>
                  <a:cubicBezTo>
                    <a:pt x="8877127" y="10072332"/>
                    <a:pt x="8859478" y="7395766"/>
                    <a:pt x="8859180" y="5705280"/>
                  </a:cubicBezTo>
                  <a:lnTo>
                    <a:pt x="10060307" y="5705280"/>
                  </a:lnTo>
                  <a:cubicBezTo>
                    <a:pt x="10130685" y="5705280"/>
                    <a:pt x="10194006" y="5672326"/>
                    <a:pt x="10236565" y="5618414"/>
                  </a:cubicBezTo>
                  <a:lnTo>
                    <a:pt x="10238078" y="5618414"/>
                  </a:lnTo>
                  <a:lnTo>
                    <a:pt x="10243096" y="5612972"/>
                  </a:lnTo>
                  <a:cubicBezTo>
                    <a:pt x="10282502" y="5570150"/>
                    <a:pt x="10303172" y="5514614"/>
                    <a:pt x="10303485" y="54588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469900" dist="304800" dir="7200000" sx="89000" sy="89000" algn="ctr" rotWithShape="0">
                <a:srgbClr val="000000">
                  <a:alpha val="83000"/>
                </a:srgbClr>
              </a:outerShdw>
            </a:effectLst>
            <a:extLst/>
          </p:spPr>
          <p:txBody>
            <a:bodyPr lIns="0" tIns="0" rIns="0" bIns="0" rtlCol="0" anchor="ctr"/>
            <a:lstStyle/>
            <a:p>
              <a:pPr algn="ctr" defTabSz="887708"/>
              <a:endParaRPr lang="es-SV" sz="2300" dirty="0">
                <a:solidFill>
                  <a:srgbClr val="192828">
                    <a:lumMod val="60000"/>
                    <a:lumOff val="40000"/>
                  </a:srgbClr>
                </a:solidFill>
                <a:latin typeface="Oswald" panose="020B0604020202020204" charset="0"/>
                <a:cs typeface="Helvetica" panose="020B0604020202020204" pitchFamily="34" charset="0"/>
              </a:endParaRPr>
            </a:p>
          </p:txBody>
        </p:sp>
        <p:sp>
          <p:nvSpPr>
            <p:cNvPr id="35" name="34 Rectángulo redondeado"/>
            <p:cNvSpPr/>
            <p:nvPr/>
          </p:nvSpPr>
          <p:spPr bwMode="auto">
            <a:xfrm>
              <a:off x="4274563" y="6072614"/>
              <a:ext cx="309361" cy="303855"/>
            </a:xfrm>
            <a:custGeom>
              <a:avLst/>
              <a:gdLst/>
              <a:ahLst/>
              <a:cxnLst/>
              <a:rect l="l" t="t" r="r" b="b"/>
              <a:pathLst>
                <a:path w="1699458" h="1682246">
                  <a:moveTo>
                    <a:pt x="1326352" y="0"/>
                  </a:moveTo>
                  <a:lnTo>
                    <a:pt x="1699458" y="0"/>
                  </a:lnTo>
                  <a:lnTo>
                    <a:pt x="17212" y="1682246"/>
                  </a:lnTo>
                  <a:cubicBezTo>
                    <a:pt x="5314" y="1616074"/>
                    <a:pt x="0" y="1548019"/>
                    <a:pt x="0" y="1478723"/>
                  </a:cubicBezTo>
                  <a:lnTo>
                    <a:pt x="0" y="1326353"/>
                  </a:lnTo>
                  <a:cubicBezTo>
                    <a:pt x="0" y="593828"/>
                    <a:pt x="593828" y="0"/>
                    <a:pt x="1326352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/>
          </p:spPr>
          <p:txBody>
            <a:bodyPr lIns="0" tIns="0" rIns="0" bIns="0" rtlCol="0" anchor="ctr"/>
            <a:lstStyle/>
            <a:p>
              <a:pPr algn="ctr" defTabSz="887708"/>
              <a:endParaRPr lang="es-SV" sz="700">
                <a:solidFill>
                  <a:srgbClr val="000000"/>
                </a:solidFill>
              </a:endParaRPr>
            </a:p>
          </p:txBody>
        </p:sp>
      </p:grpSp>
      <p:grpSp>
        <p:nvGrpSpPr>
          <p:cNvPr id="46" name="45 Grupo"/>
          <p:cNvGrpSpPr/>
          <p:nvPr/>
        </p:nvGrpSpPr>
        <p:grpSpPr>
          <a:xfrm flipH="1">
            <a:off x="4894695" y="1861193"/>
            <a:ext cx="1219833" cy="683780"/>
            <a:chOff x="4215925" y="4571410"/>
            <a:chExt cx="3253101" cy="1823625"/>
          </a:xfrm>
        </p:grpSpPr>
        <p:sp>
          <p:nvSpPr>
            <p:cNvPr id="47" name="19 Rectángulo"/>
            <p:cNvSpPr>
              <a:spLocks noChangeAspect="1"/>
            </p:cNvSpPr>
            <p:nvPr/>
          </p:nvSpPr>
          <p:spPr bwMode="auto">
            <a:xfrm rot="5400000" flipH="1">
              <a:off x="4930663" y="3856672"/>
              <a:ext cx="1823625" cy="3253101"/>
            </a:xfrm>
            <a:custGeom>
              <a:avLst/>
              <a:gdLst/>
              <a:ahLst/>
              <a:cxnLst/>
              <a:rect l="l" t="t" r="r" b="b"/>
              <a:pathLst>
                <a:path w="10303488" h="18380035">
                  <a:moveTo>
                    <a:pt x="10303485" y="5458816"/>
                  </a:moveTo>
                  <a:cubicBezTo>
                    <a:pt x="10303590" y="5440216"/>
                    <a:pt x="10301433" y="5421588"/>
                    <a:pt x="10296954" y="5403392"/>
                  </a:cubicBezTo>
                  <a:cubicBezTo>
                    <a:pt x="10296750" y="5395536"/>
                    <a:pt x="10295347" y="5387946"/>
                    <a:pt x="10292916" y="5380670"/>
                  </a:cubicBezTo>
                  <a:cubicBezTo>
                    <a:pt x="10293049" y="5372140"/>
                    <a:pt x="10290430" y="5364550"/>
                    <a:pt x="10286345" y="5357594"/>
                  </a:cubicBezTo>
                  <a:cubicBezTo>
                    <a:pt x="10269833" y="5302616"/>
                    <a:pt x="10236204" y="5256238"/>
                    <a:pt x="10190219" y="5228930"/>
                  </a:cubicBezTo>
                  <a:lnTo>
                    <a:pt x="5463578" y="67688"/>
                  </a:lnTo>
                  <a:cubicBezTo>
                    <a:pt x="5422312" y="22644"/>
                    <a:pt x="5368196" y="70"/>
                    <a:pt x="5314056" y="0"/>
                  </a:cubicBezTo>
                  <a:cubicBezTo>
                    <a:pt x="5259909" y="-78"/>
                    <a:pt x="5205738" y="22354"/>
                    <a:pt x="5164378" y="67296"/>
                  </a:cubicBezTo>
                  <a:lnTo>
                    <a:pt x="398902" y="5245654"/>
                  </a:lnTo>
                  <a:cubicBezTo>
                    <a:pt x="367030" y="5270462"/>
                    <a:pt x="343366" y="5305634"/>
                    <a:pt x="328893" y="5345880"/>
                  </a:cubicBezTo>
                  <a:cubicBezTo>
                    <a:pt x="325835" y="5351142"/>
                    <a:pt x="323804" y="5356866"/>
                    <a:pt x="323906" y="5363366"/>
                  </a:cubicBezTo>
                  <a:cubicBezTo>
                    <a:pt x="317084" y="5382292"/>
                    <a:pt x="313368" y="5402584"/>
                    <a:pt x="313070" y="5423660"/>
                  </a:cubicBezTo>
                  <a:cubicBezTo>
                    <a:pt x="310749" y="5429384"/>
                    <a:pt x="310639" y="5435248"/>
                    <a:pt x="311455" y="5441098"/>
                  </a:cubicBezTo>
                  <a:cubicBezTo>
                    <a:pt x="311376" y="5441890"/>
                    <a:pt x="311306" y="5442682"/>
                    <a:pt x="311235" y="5443466"/>
                  </a:cubicBezTo>
                  <a:cubicBezTo>
                    <a:pt x="311235" y="5588064"/>
                    <a:pt x="418841" y="5705280"/>
                    <a:pt x="551591" y="5705280"/>
                  </a:cubicBezTo>
                  <a:lnTo>
                    <a:pt x="1755297" y="5705280"/>
                  </a:lnTo>
                  <a:cubicBezTo>
                    <a:pt x="1755297" y="5705798"/>
                    <a:pt x="1755297" y="5706308"/>
                    <a:pt x="1755289" y="5706826"/>
                  </a:cubicBezTo>
                  <a:lnTo>
                    <a:pt x="1822170" y="5706826"/>
                  </a:lnTo>
                  <a:lnTo>
                    <a:pt x="1822170" y="16299975"/>
                  </a:lnTo>
                  <a:lnTo>
                    <a:pt x="555650" y="17578534"/>
                  </a:lnTo>
                  <a:lnTo>
                    <a:pt x="53944" y="18080240"/>
                  </a:lnTo>
                  <a:lnTo>
                    <a:pt x="54219" y="18080276"/>
                  </a:lnTo>
                  <a:lnTo>
                    <a:pt x="0" y="18133506"/>
                  </a:lnTo>
                  <a:cubicBezTo>
                    <a:pt x="313297" y="18315142"/>
                    <a:pt x="1087673" y="18728722"/>
                    <a:pt x="2259397" y="17773322"/>
                  </a:cubicBezTo>
                  <a:cubicBezTo>
                    <a:pt x="3431121" y="16817914"/>
                    <a:pt x="8842997" y="11481136"/>
                    <a:pt x="8860058" y="10776732"/>
                  </a:cubicBezTo>
                  <a:cubicBezTo>
                    <a:pt x="8877127" y="10072332"/>
                    <a:pt x="8859478" y="7395766"/>
                    <a:pt x="8859180" y="5705280"/>
                  </a:cubicBezTo>
                  <a:lnTo>
                    <a:pt x="10060307" y="5705280"/>
                  </a:lnTo>
                  <a:cubicBezTo>
                    <a:pt x="10130685" y="5705280"/>
                    <a:pt x="10194006" y="5672326"/>
                    <a:pt x="10236565" y="5618414"/>
                  </a:cubicBezTo>
                  <a:lnTo>
                    <a:pt x="10238078" y="5618414"/>
                  </a:lnTo>
                  <a:lnTo>
                    <a:pt x="10243096" y="5612972"/>
                  </a:lnTo>
                  <a:cubicBezTo>
                    <a:pt x="10282502" y="5570150"/>
                    <a:pt x="10303172" y="5514614"/>
                    <a:pt x="10303485" y="54588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469900" dist="304800" dir="3600000" sx="89000" sy="89000" algn="ctr" rotWithShape="0">
                <a:srgbClr val="000000">
                  <a:alpha val="83000"/>
                </a:srgbClr>
              </a:outerShdw>
            </a:effectLst>
            <a:extLst/>
          </p:spPr>
          <p:txBody>
            <a:bodyPr lIns="0" tIns="0" rIns="0" bIns="0" rtlCol="0" anchor="ctr"/>
            <a:lstStyle/>
            <a:p>
              <a:pPr algn="ctr" defTabSz="887708"/>
              <a:endParaRPr lang="es-SV" sz="2300" dirty="0">
                <a:solidFill>
                  <a:srgbClr val="000000"/>
                </a:solidFill>
                <a:latin typeface="Oswald" panose="020B0604020202020204" charset="0"/>
                <a:cs typeface="Helvetica" panose="020B0604020202020204" pitchFamily="34" charset="0"/>
              </a:endParaRPr>
            </a:p>
          </p:txBody>
        </p:sp>
        <p:sp>
          <p:nvSpPr>
            <p:cNvPr id="48" name="34 Rectángulo redondeado"/>
            <p:cNvSpPr/>
            <p:nvPr/>
          </p:nvSpPr>
          <p:spPr bwMode="auto">
            <a:xfrm>
              <a:off x="4274563" y="6072614"/>
              <a:ext cx="309361" cy="303855"/>
            </a:xfrm>
            <a:custGeom>
              <a:avLst/>
              <a:gdLst/>
              <a:ahLst/>
              <a:cxnLst/>
              <a:rect l="l" t="t" r="r" b="b"/>
              <a:pathLst>
                <a:path w="1699458" h="1682246">
                  <a:moveTo>
                    <a:pt x="1326352" y="0"/>
                  </a:moveTo>
                  <a:lnTo>
                    <a:pt x="1699458" y="0"/>
                  </a:lnTo>
                  <a:lnTo>
                    <a:pt x="17212" y="1682246"/>
                  </a:lnTo>
                  <a:cubicBezTo>
                    <a:pt x="5314" y="1616074"/>
                    <a:pt x="0" y="1548019"/>
                    <a:pt x="0" y="1478723"/>
                  </a:cubicBezTo>
                  <a:lnTo>
                    <a:pt x="0" y="1326353"/>
                  </a:lnTo>
                  <a:cubicBezTo>
                    <a:pt x="0" y="593828"/>
                    <a:pt x="593828" y="0"/>
                    <a:pt x="1326352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/>
          </p:spPr>
          <p:txBody>
            <a:bodyPr lIns="0" tIns="0" rIns="0" bIns="0" rtlCol="0" anchor="ctr"/>
            <a:lstStyle/>
            <a:p>
              <a:pPr algn="ctr" defTabSz="887708"/>
              <a:endParaRPr lang="es-SV" sz="700">
                <a:solidFill>
                  <a:srgbClr val="000000"/>
                </a:solidFill>
              </a:endParaRPr>
            </a:p>
          </p:txBody>
        </p:sp>
      </p:grpSp>
      <p:grpSp>
        <p:nvGrpSpPr>
          <p:cNvPr id="49" name="48 Grupo"/>
          <p:cNvGrpSpPr/>
          <p:nvPr/>
        </p:nvGrpSpPr>
        <p:grpSpPr>
          <a:xfrm flipV="1">
            <a:off x="3051606" y="3052790"/>
            <a:ext cx="1219833" cy="683780"/>
            <a:chOff x="4215925" y="4571410"/>
            <a:chExt cx="3253101" cy="1823625"/>
          </a:xfrm>
        </p:grpSpPr>
        <p:sp>
          <p:nvSpPr>
            <p:cNvPr id="50" name="19 Rectángulo"/>
            <p:cNvSpPr>
              <a:spLocks noChangeAspect="1"/>
            </p:cNvSpPr>
            <p:nvPr/>
          </p:nvSpPr>
          <p:spPr bwMode="auto">
            <a:xfrm rot="5400000" flipH="1">
              <a:off x="4930663" y="3856672"/>
              <a:ext cx="1823625" cy="3253101"/>
            </a:xfrm>
            <a:custGeom>
              <a:avLst/>
              <a:gdLst/>
              <a:ahLst/>
              <a:cxnLst/>
              <a:rect l="l" t="t" r="r" b="b"/>
              <a:pathLst>
                <a:path w="10303488" h="18380035">
                  <a:moveTo>
                    <a:pt x="10303485" y="5458816"/>
                  </a:moveTo>
                  <a:cubicBezTo>
                    <a:pt x="10303590" y="5440216"/>
                    <a:pt x="10301433" y="5421588"/>
                    <a:pt x="10296954" y="5403392"/>
                  </a:cubicBezTo>
                  <a:cubicBezTo>
                    <a:pt x="10296750" y="5395536"/>
                    <a:pt x="10295347" y="5387946"/>
                    <a:pt x="10292916" y="5380670"/>
                  </a:cubicBezTo>
                  <a:cubicBezTo>
                    <a:pt x="10293049" y="5372140"/>
                    <a:pt x="10290430" y="5364550"/>
                    <a:pt x="10286345" y="5357594"/>
                  </a:cubicBezTo>
                  <a:cubicBezTo>
                    <a:pt x="10269833" y="5302616"/>
                    <a:pt x="10236204" y="5256238"/>
                    <a:pt x="10190219" y="5228930"/>
                  </a:cubicBezTo>
                  <a:lnTo>
                    <a:pt x="5463578" y="67688"/>
                  </a:lnTo>
                  <a:cubicBezTo>
                    <a:pt x="5422312" y="22644"/>
                    <a:pt x="5368196" y="70"/>
                    <a:pt x="5314056" y="0"/>
                  </a:cubicBezTo>
                  <a:cubicBezTo>
                    <a:pt x="5259909" y="-78"/>
                    <a:pt x="5205738" y="22354"/>
                    <a:pt x="5164378" y="67296"/>
                  </a:cubicBezTo>
                  <a:lnTo>
                    <a:pt x="398902" y="5245654"/>
                  </a:lnTo>
                  <a:cubicBezTo>
                    <a:pt x="367030" y="5270462"/>
                    <a:pt x="343366" y="5305634"/>
                    <a:pt x="328893" y="5345880"/>
                  </a:cubicBezTo>
                  <a:cubicBezTo>
                    <a:pt x="325835" y="5351142"/>
                    <a:pt x="323804" y="5356866"/>
                    <a:pt x="323906" y="5363366"/>
                  </a:cubicBezTo>
                  <a:cubicBezTo>
                    <a:pt x="317084" y="5382292"/>
                    <a:pt x="313368" y="5402584"/>
                    <a:pt x="313070" y="5423660"/>
                  </a:cubicBezTo>
                  <a:cubicBezTo>
                    <a:pt x="310749" y="5429384"/>
                    <a:pt x="310639" y="5435248"/>
                    <a:pt x="311455" y="5441098"/>
                  </a:cubicBezTo>
                  <a:cubicBezTo>
                    <a:pt x="311376" y="5441890"/>
                    <a:pt x="311306" y="5442682"/>
                    <a:pt x="311235" y="5443466"/>
                  </a:cubicBezTo>
                  <a:cubicBezTo>
                    <a:pt x="311235" y="5588064"/>
                    <a:pt x="418841" y="5705280"/>
                    <a:pt x="551591" y="5705280"/>
                  </a:cubicBezTo>
                  <a:lnTo>
                    <a:pt x="1755297" y="5705280"/>
                  </a:lnTo>
                  <a:cubicBezTo>
                    <a:pt x="1755297" y="5705798"/>
                    <a:pt x="1755297" y="5706308"/>
                    <a:pt x="1755289" y="5706826"/>
                  </a:cubicBezTo>
                  <a:lnTo>
                    <a:pt x="1822170" y="5706826"/>
                  </a:lnTo>
                  <a:lnTo>
                    <a:pt x="1822170" y="16299975"/>
                  </a:lnTo>
                  <a:lnTo>
                    <a:pt x="555650" y="17578534"/>
                  </a:lnTo>
                  <a:lnTo>
                    <a:pt x="53944" y="18080240"/>
                  </a:lnTo>
                  <a:lnTo>
                    <a:pt x="54219" y="18080276"/>
                  </a:lnTo>
                  <a:lnTo>
                    <a:pt x="0" y="18133506"/>
                  </a:lnTo>
                  <a:cubicBezTo>
                    <a:pt x="313297" y="18315142"/>
                    <a:pt x="1087673" y="18728722"/>
                    <a:pt x="2259397" y="17773322"/>
                  </a:cubicBezTo>
                  <a:cubicBezTo>
                    <a:pt x="3431121" y="16817914"/>
                    <a:pt x="8842997" y="11481136"/>
                    <a:pt x="8860058" y="10776732"/>
                  </a:cubicBezTo>
                  <a:cubicBezTo>
                    <a:pt x="8877127" y="10072332"/>
                    <a:pt x="8859478" y="7395766"/>
                    <a:pt x="8859180" y="5705280"/>
                  </a:cubicBezTo>
                  <a:lnTo>
                    <a:pt x="10060307" y="5705280"/>
                  </a:lnTo>
                  <a:cubicBezTo>
                    <a:pt x="10130685" y="5705280"/>
                    <a:pt x="10194006" y="5672326"/>
                    <a:pt x="10236565" y="5618414"/>
                  </a:cubicBezTo>
                  <a:lnTo>
                    <a:pt x="10238078" y="5618414"/>
                  </a:lnTo>
                  <a:lnTo>
                    <a:pt x="10243096" y="5612972"/>
                  </a:lnTo>
                  <a:cubicBezTo>
                    <a:pt x="10282502" y="5570150"/>
                    <a:pt x="10303172" y="5514614"/>
                    <a:pt x="10303485" y="54588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469900" dist="304800" dir="7200000" sx="89000" sy="89000" algn="ctr" rotWithShape="0">
                <a:srgbClr val="000000">
                  <a:alpha val="83000"/>
                </a:srgbClr>
              </a:outerShdw>
            </a:effectLst>
            <a:extLst/>
          </p:spPr>
          <p:txBody>
            <a:bodyPr lIns="0" tIns="0" rIns="0" bIns="0" rtlCol="0" anchor="ctr"/>
            <a:lstStyle/>
            <a:p>
              <a:pPr algn="ctr" defTabSz="887708"/>
              <a:endParaRPr lang="es-SV" sz="2300" dirty="0">
                <a:solidFill>
                  <a:srgbClr val="000000"/>
                </a:solidFill>
                <a:latin typeface="Oswald" panose="020B0604020202020204" charset="0"/>
                <a:cs typeface="Helvetica" panose="020B0604020202020204" pitchFamily="34" charset="0"/>
              </a:endParaRPr>
            </a:p>
          </p:txBody>
        </p:sp>
        <p:sp>
          <p:nvSpPr>
            <p:cNvPr id="51" name="34 Rectángulo redondeado"/>
            <p:cNvSpPr/>
            <p:nvPr/>
          </p:nvSpPr>
          <p:spPr bwMode="auto">
            <a:xfrm>
              <a:off x="4274563" y="6072614"/>
              <a:ext cx="309361" cy="303855"/>
            </a:xfrm>
            <a:custGeom>
              <a:avLst/>
              <a:gdLst/>
              <a:ahLst/>
              <a:cxnLst/>
              <a:rect l="l" t="t" r="r" b="b"/>
              <a:pathLst>
                <a:path w="1699458" h="1682246">
                  <a:moveTo>
                    <a:pt x="1326352" y="0"/>
                  </a:moveTo>
                  <a:lnTo>
                    <a:pt x="1699458" y="0"/>
                  </a:lnTo>
                  <a:lnTo>
                    <a:pt x="17212" y="1682246"/>
                  </a:lnTo>
                  <a:cubicBezTo>
                    <a:pt x="5314" y="1616074"/>
                    <a:pt x="0" y="1548019"/>
                    <a:pt x="0" y="1478723"/>
                  </a:cubicBezTo>
                  <a:lnTo>
                    <a:pt x="0" y="1326353"/>
                  </a:lnTo>
                  <a:cubicBezTo>
                    <a:pt x="0" y="593828"/>
                    <a:pt x="593828" y="0"/>
                    <a:pt x="1326352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/>
          </p:spPr>
          <p:txBody>
            <a:bodyPr lIns="0" tIns="0" rIns="0" bIns="0" rtlCol="0" anchor="ctr"/>
            <a:lstStyle/>
            <a:p>
              <a:pPr algn="ctr" defTabSz="887708"/>
              <a:endParaRPr lang="es-SV" sz="700">
                <a:solidFill>
                  <a:srgbClr val="000000"/>
                </a:solidFill>
              </a:endParaRPr>
            </a:p>
          </p:txBody>
        </p:sp>
      </p:grpSp>
      <p:grpSp>
        <p:nvGrpSpPr>
          <p:cNvPr id="52" name="51 Grupo"/>
          <p:cNvGrpSpPr/>
          <p:nvPr/>
        </p:nvGrpSpPr>
        <p:grpSpPr>
          <a:xfrm flipH="1" flipV="1">
            <a:off x="4894695" y="3053980"/>
            <a:ext cx="1219833" cy="683780"/>
            <a:chOff x="4215925" y="4571410"/>
            <a:chExt cx="3253101" cy="1823625"/>
          </a:xfrm>
        </p:grpSpPr>
        <p:sp>
          <p:nvSpPr>
            <p:cNvPr id="53" name="19 Rectángulo"/>
            <p:cNvSpPr>
              <a:spLocks noChangeAspect="1"/>
            </p:cNvSpPr>
            <p:nvPr/>
          </p:nvSpPr>
          <p:spPr bwMode="auto">
            <a:xfrm rot="5400000" flipH="1">
              <a:off x="4930663" y="3856672"/>
              <a:ext cx="1823625" cy="3253101"/>
            </a:xfrm>
            <a:custGeom>
              <a:avLst/>
              <a:gdLst/>
              <a:ahLst/>
              <a:cxnLst/>
              <a:rect l="l" t="t" r="r" b="b"/>
              <a:pathLst>
                <a:path w="10303488" h="18380035">
                  <a:moveTo>
                    <a:pt x="10303485" y="5458816"/>
                  </a:moveTo>
                  <a:cubicBezTo>
                    <a:pt x="10303590" y="5440216"/>
                    <a:pt x="10301433" y="5421588"/>
                    <a:pt x="10296954" y="5403392"/>
                  </a:cubicBezTo>
                  <a:cubicBezTo>
                    <a:pt x="10296750" y="5395536"/>
                    <a:pt x="10295347" y="5387946"/>
                    <a:pt x="10292916" y="5380670"/>
                  </a:cubicBezTo>
                  <a:cubicBezTo>
                    <a:pt x="10293049" y="5372140"/>
                    <a:pt x="10290430" y="5364550"/>
                    <a:pt x="10286345" y="5357594"/>
                  </a:cubicBezTo>
                  <a:cubicBezTo>
                    <a:pt x="10269833" y="5302616"/>
                    <a:pt x="10236204" y="5256238"/>
                    <a:pt x="10190219" y="5228930"/>
                  </a:cubicBezTo>
                  <a:lnTo>
                    <a:pt x="5463578" y="67688"/>
                  </a:lnTo>
                  <a:cubicBezTo>
                    <a:pt x="5422312" y="22644"/>
                    <a:pt x="5368196" y="70"/>
                    <a:pt x="5314056" y="0"/>
                  </a:cubicBezTo>
                  <a:cubicBezTo>
                    <a:pt x="5259909" y="-78"/>
                    <a:pt x="5205738" y="22354"/>
                    <a:pt x="5164378" y="67296"/>
                  </a:cubicBezTo>
                  <a:lnTo>
                    <a:pt x="398902" y="5245654"/>
                  </a:lnTo>
                  <a:cubicBezTo>
                    <a:pt x="367030" y="5270462"/>
                    <a:pt x="343366" y="5305634"/>
                    <a:pt x="328893" y="5345880"/>
                  </a:cubicBezTo>
                  <a:cubicBezTo>
                    <a:pt x="325835" y="5351142"/>
                    <a:pt x="323804" y="5356866"/>
                    <a:pt x="323906" y="5363366"/>
                  </a:cubicBezTo>
                  <a:cubicBezTo>
                    <a:pt x="317084" y="5382292"/>
                    <a:pt x="313368" y="5402584"/>
                    <a:pt x="313070" y="5423660"/>
                  </a:cubicBezTo>
                  <a:cubicBezTo>
                    <a:pt x="310749" y="5429384"/>
                    <a:pt x="310639" y="5435248"/>
                    <a:pt x="311455" y="5441098"/>
                  </a:cubicBezTo>
                  <a:cubicBezTo>
                    <a:pt x="311376" y="5441890"/>
                    <a:pt x="311306" y="5442682"/>
                    <a:pt x="311235" y="5443466"/>
                  </a:cubicBezTo>
                  <a:cubicBezTo>
                    <a:pt x="311235" y="5588064"/>
                    <a:pt x="418841" y="5705280"/>
                    <a:pt x="551591" y="5705280"/>
                  </a:cubicBezTo>
                  <a:lnTo>
                    <a:pt x="1755297" y="5705280"/>
                  </a:lnTo>
                  <a:cubicBezTo>
                    <a:pt x="1755297" y="5705798"/>
                    <a:pt x="1755297" y="5706308"/>
                    <a:pt x="1755289" y="5706826"/>
                  </a:cubicBezTo>
                  <a:lnTo>
                    <a:pt x="1822170" y="5706826"/>
                  </a:lnTo>
                  <a:lnTo>
                    <a:pt x="1822170" y="16299975"/>
                  </a:lnTo>
                  <a:lnTo>
                    <a:pt x="555650" y="17578534"/>
                  </a:lnTo>
                  <a:lnTo>
                    <a:pt x="53944" y="18080240"/>
                  </a:lnTo>
                  <a:lnTo>
                    <a:pt x="54219" y="18080276"/>
                  </a:lnTo>
                  <a:lnTo>
                    <a:pt x="0" y="18133506"/>
                  </a:lnTo>
                  <a:cubicBezTo>
                    <a:pt x="313297" y="18315142"/>
                    <a:pt x="1087673" y="18728722"/>
                    <a:pt x="2259397" y="17773322"/>
                  </a:cubicBezTo>
                  <a:cubicBezTo>
                    <a:pt x="3431121" y="16817914"/>
                    <a:pt x="8842997" y="11481136"/>
                    <a:pt x="8860058" y="10776732"/>
                  </a:cubicBezTo>
                  <a:cubicBezTo>
                    <a:pt x="8877127" y="10072332"/>
                    <a:pt x="8859478" y="7395766"/>
                    <a:pt x="8859180" y="5705280"/>
                  </a:cubicBezTo>
                  <a:lnTo>
                    <a:pt x="10060307" y="5705280"/>
                  </a:lnTo>
                  <a:cubicBezTo>
                    <a:pt x="10130685" y="5705280"/>
                    <a:pt x="10194006" y="5672326"/>
                    <a:pt x="10236565" y="5618414"/>
                  </a:cubicBezTo>
                  <a:lnTo>
                    <a:pt x="10238078" y="5618414"/>
                  </a:lnTo>
                  <a:lnTo>
                    <a:pt x="10243096" y="5612972"/>
                  </a:lnTo>
                  <a:cubicBezTo>
                    <a:pt x="10282502" y="5570150"/>
                    <a:pt x="10303172" y="5514614"/>
                    <a:pt x="10303485" y="54588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469900" dist="304800" dir="7200000" sx="89000" sy="89000" algn="ctr" rotWithShape="0">
                <a:srgbClr val="000000">
                  <a:alpha val="83000"/>
                </a:srgbClr>
              </a:outerShdw>
            </a:effectLst>
            <a:extLst/>
          </p:spPr>
          <p:txBody>
            <a:bodyPr lIns="0" tIns="0" rIns="0" bIns="0" rtlCol="0" anchor="ctr"/>
            <a:lstStyle/>
            <a:p>
              <a:pPr algn="ctr" defTabSz="887708"/>
              <a:endParaRPr lang="es-SV" sz="2300" dirty="0">
                <a:solidFill>
                  <a:srgbClr val="000000"/>
                </a:solidFill>
                <a:latin typeface="Oswald" panose="020B0604020202020204" charset="0"/>
                <a:cs typeface="Helvetica" panose="020B0604020202020204" pitchFamily="34" charset="0"/>
              </a:endParaRPr>
            </a:p>
          </p:txBody>
        </p:sp>
        <p:sp>
          <p:nvSpPr>
            <p:cNvPr id="54" name="34 Rectángulo redondeado"/>
            <p:cNvSpPr/>
            <p:nvPr/>
          </p:nvSpPr>
          <p:spPr bwMode="auto">
            <a:xfrm>
              <a:off x="4274563" y="6072614"/>
              <a:ext cx="309361" cy="303855"/>
            </a:xfrm>
            <a:custGeom>
              <a:avLst/>
              <a:gdLst/>
              <a:ahLst/>
              <a:cxnLst/>
              <a:rect l="l" t="t" r="r" b="b"/>
              <a:pathLst>
                <a:path w="1699458" h="1682246">
                  <a:moveTo>
                    <a:pt x="1326352" y="0"/>
                  </a:moveTo>
                  <a:lnTo>
                    <a:pt x="1699458" y="0"/>
                  </a:lnTo>
                  <a:lnTo>
                    <a:pt x="17212" y="1682246"/>
                  </a:lnTo>
                  <a:cubicBezTo>
                    <a:pt x="5314" y="1616074"/>
                    <a:pt x="0" y="1548019"/>
                    <a:pt x="0" y="1478723"/>
                  </a:cubicBezTo>
                  <a:lnTo>
                    <a:pt x="0" y="1326353"/>
                  </a:lnTo>
                  <a:cubicBezTo>
                    <a:pt x="0" y="593828"/>
                    <a:pt x="593828" y="0"/>
                    <a:pt x="1326352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/>
          </p:spPr>
          <p:txBody>
            <a:bodyPr lIns="0" tIns="0" rIns="0" bIns="0" rtlCol="0" anchor="ctr"/>
            <a:lstStyle/>
            <a:p>
              <a:pPr algn="ctr" defTabSz="887708"/>
              <a:endParaRPr lang="es-SV" sz="700">
                <a:solidFill>
                  <a:srgbClr val="000000"/>
                </a:solidFill>
              </a:endParaRPr>
            </a:p>
          </p:txBody>
        </p:sp>
      </p:grpSp>
      <p:grpSp>
        <p:nvGrpSpPr>
          <p:cNvPr id="57" name="Group 4"/>
          <p:cNvGrpSpPr>
            <a:grpSpLocks noChangeAspect="1"/>
          </p:cNvGrpSpPr>
          <p:nvPr/>
        </p:nvGrpSpPr>
        <p:grpSpPr bwMode="auto">
          <a:xfrm>
            <a:off x="4286661" y="2530014"/>
            <a:ext cx="590283" cy="536741"/>
            <a:chOff x="2733" y="-929"/>
            <a:chExt cx="364" cy="331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60" name="Freeform 6"/>
            <p:cNvSpPr>
              <a:spLocks/>
            </p:cNvSpPr>
            <p:nvPr/>
          </p:nvSpPr>
          <p:spPr bwMode="auto">
            <a:xfrm>
              <a:off x="2845" y="-887"/>
              <a:ext cx="74" cy="73"/>
            </a:xfrm>
            <a:custGeom>
              <a:avLst/>
              <a:gdLst>
                <a:gd name="T0" fmla="*/ 603 w 660"/>
                <a:gd name="T1" fmla="*/ 0 h 660"/>
                <a:gd name="T2" fmla="*/ 621 w 660"/>
                <a:gd name="T3" fmla="*/ 2 h 660"/>
                <a:gd name="T4" fmla="*/ 637 w 660"/>
                <a:gd name="T5" fmla="*/ 11 h 660"/>
                <a:gd name="T6" fmla="*/ 649 w 660"/>
                <a:gd name="T7" fmla="*/ 23 h 660"/>
                <a:gd name="T8" fmla="*/ 657 w 660"/>
                <a:gd name="T9" fmla="*/ 39 h 660"/>
                <a:gd name="T10" fmla="*/ 660 w 660"/>
                <a:gd name="T11" fmla="*/ 57 h 660"/>
                <a:gd name="T12" fmla="*/ 657 w 660"/>
                <a:gd name="T13" fmla="*/ 75 h 660"/>
                <a:gd name="T14" fmla="*/ 649 w 660"/>
                <a:gd name="T15" fmla="*/ 91 h 660"/>
                <a:gd name="T16" fmla="*/ 637 w 660"/>
                <a:gd name="T17" fmla="*/ 103 h 660"/>
                <a:gd name="T18" fmla="*/ 621 w 660"/>
                <a:gd name="T19" fmla="*/ 112 h 660"/>
                <a:gd name="T20" fmla="*/ 603 w 660"/>
                <a:gd name="T21" fmla="*/ 114 h 660"/>
                <a:gd name="T22" fmla="*/ 550 w 660"/>
                <a:gd name="T23" fmla="*/ 117 h 660"/>
                <a:gd name="T24" fmla="*/ 498 w 660"/>
                <a:gd name="T25" fmla="*/ 126 h 660"/>
                <a:gd name="T26" fmla="*/ 448 w 660"/>
                <a:gd name="T27" fmla="*/ 139 h 660"/>
                <a:gd name="T28" fmla="*/ 401 w 660"/>
                <a:gd name="T29" fmla="*/ 158 h 660"/>
                <a:gd name="T30" fmla="*/ 357 w 660"/>
                <a:gd name="T31" fmla="*/ 181 h 660"/>
                <a:gd name="T32" fmla="*/ 315 w 660"/>
                <a:gd name="T33" fmla="*/ 208 h 660"/>
                <a:gd name="T34" fmla="*/ 276 w 660"/>
                <a:gd name="T35" fmla="*/ 241 h 660"/>
                <a:gd name="T36" fmla="*/ 241 w 660"/>
                <a:gd name="T37" fmla="*/ 276 h 660"/>
                <a:gd name="T38" fmla="*/ 209 w 660"/>
                <a:gd name="T39" fmla="*/ 315 h 660"/>
                <a:gd name="T40" fmla="*/ 181 w 660"/>
                <a:gd name="T41" fmla="*/ 356 h 660"/>
                <a:gd name="T42" fmla="*/ 158 w 660"/>
                <a:gd name="T43" fmla="*/ 401 h 660"/>
                <a:gd name="T44" fmla="*/ 139 w 660"/>
                <a:gd name="T45" fmla="*/ 448 h 660"/>
                <a:gd name="T46" fmla="*/ 126 w 660"/>
                <a:gd name="T47" fmla="*/ 498 h 660"/>
                <a:gd name="T48" fmla="*/ 117 w 660"/>
                <a:gd name="T49" fmla="*/ 550 h 660"/>
                <a:gd name="T50" fmla="*/ 115 w 660"/>
                <a:gd name="T51" fmla="*/ 603 h 660"/>
                <a:gd name="T52" fmla="*/ 112 w 660"/>
                <a:gd name="T53" fmla="*/ 621 h 660"/>
                <a:gd name="T54" fmla="*/ 104 w 660"/>
                <a:gd name="T55" fmla="*/ 637 h 660"/>
                <a:gd name="T56" fmla="*/ 91 w 660"/>
                <a:gd name="T57" fmla="*/ 649 h 660"/>
                <a:gd name="T58" fmla="*/ 75 w 660"/>
                <a:gd name="T59" fmla="*/ 657 h 660"/>
                <a:gd name="T60" fmla="*/ 57 w 660"/>
                <a:gd name="T61" fmla="*/ 660 h 660"/>
                <a:gd name="T62" fmla="*/ 39 w 660"/>
                <a:gd name="T63" fmla="*/ 657 h 660"/>
                <a:gd name="T64" fmla="*/ 23 w 660"/>
                <a:gd name="T65" fmla="*/ 649 h 660"/>
                <a:gd name="T66" fmla="*/ 11 w 660"/>
                <a:gd name="T67" fmla="*/ 637 h 660"/>
                <a:gd name="T68" fmla="*/ 3 w 660"/>
                <a:gd name="T69" fmla="*/ 621 h 660"/>
                <a:gd name="T70" fmla="*/ 0 w 660"/>
                <a:gd name="T71" fmla="*/ 603 h 660"/>
                <a:gd name="T72" fmla="*/ 3 w 660"/>
                <a:gd name="T73" fmla="*/ 541 h 660"/>
                <a:gd name="T74" fmla="*/ 12 w 660"/>
                <a:gd name="T75" fmla="*/ 481 h 660"/>
                <a:gd name="T76" fmla="*/ 27 w 660"/>
                <a:gd name="T77" fmla="*/ 423 h 660"/>
                <a:gd name="T78" fmla="*/ 47 w 660"/>
                <a:gd name="T79" fmla="*/ 368 h 660"/>
                <a:gd name="T80" fmla="*/ 72 w 660"/>
                <a:gd name="T81" fmla="*/ 315 h 660"/>
                <a:gd name="T82" fmla="*/ 103 w 660"/>
                <a:gd name="T83" fmla="*/ 266 h 660"/>
                <a:gd name="T84" fmla="*/ 137 w 660"/>
                <a:gd name="T85" fmla="*/ 219 h 660"/>
                <a:gd name="T86" fmla="*/ 176 w 660"/>
                <a:gd name="T87" fmla="*/ 176 h 660"/>
                <a:gd name="T88" fmla="*/ 219 w 660"/>
                <a:gd name="T89" fmla="*/ 137 h 660"/>
                <a:gd name="T90" fmla="*/ 266 w 660"/>
                <a:gd name="T91" fmla="*/ 102 h 660"/>
                <a:gd name="T92" fmla="*/ 316 w 660"/>
                <a:gd name="T93" fmla="*/ 72 h 660"/>
                <a:gd name="T94" fmla="*/ 368 w 660"/>
                <a:gd name="T95" fmla="*/ 47 h 660"/>
                <a:gd name="T96" fmla="*/ 423 w 660"/>
                <a:gd name="T97" fmla="*/ 27 h 660"/>
                <a:gd name="T98" fmla="*/ 481 w 660"/>
                <a:gd name="T99" fmla="*/ 12 h 660"/>
                <a:gd name="T100" fmla="*/ 541 w 660"/>
                <a:gd name="T101" fmla="*/ 3 h 660"/>
                <a:gd name="T102" fmla="*/ 603 w 660"/>
                <a:gd name="T103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60" h="660">
                  <a:moveTo>
                    <a:pt x="603" y="0"/>
                  </a:moveTo>
                  <a:lnTo>
                    <a:pt x="621" y="2"/>
                  </a:lnTo>
                  <a:lnTo>
                    <a:pt x="637" y="11"/>
                  </a:lnTo>
                  <a:lnTo>
                    <a:pt x="649" y="23"/>
                  </a:lnTo>
                  <a:lnTo>
                    <a:pt x="657" y="39"/>
                  </a:lnTo>
                  <a:lnTo>
                    <a:pt x="660" y="57"/>
                  </a:lnTo>
                  <a:lnTo>
                    <a:pt x="657" y="75"/>
                  </a:lnTo>
                  <a:lnTo>
                    <a:pt x="649" y="91"/>
                  </a:lnTo>
                  <a:lnTo>
                    <a:pt x="637" y="103"/>
                  </a:lnTo>
                  <a:lnTo>
                    <a:pt x="621" y="112"/>
                  </a:lnTo>
                  <a:lnTo>
                    <a:pt x="603" y="114"/>
                  </a:lnTo>
                  <a:lnTo>
                    <a:pt x="550" y="117"/>
                  </a:lnTo>
                  <a:lnTo>
                    <a:pt x="498" y="126"/>
                  </a:lnTo>
                  <a:lnTo>
                    <a:pt x="448" y="139"/>
                  </a:lnTo>
                  <a:lnTo>
                    <a:pt x="401" y="158"/>
                  </a:lnTo>
                  <a:lnTo>
                    <a:pt x="357" y="181"/>
                  </a:lnTo>
                  <a:lnTo>
                    <a:pt x="315" y="208"/>
                  </a:lnTo>
                  <a:lnTo>
                    <a:pt x="276" y="241"/>
                  </a:lnTo>
                  <a:lnTo>
                    <a:pt x="241" y="276"/>
                  </a:lnTo>
                  <a:lnTo>
                    <a:pt x="209" y="315"/>
                  </a:lnTo>
                  <a:lnTo>
                    <a:pt x="181" y="356"/>
                  </a:lnTo>
                  <a:lnTo>
                    <a:pt x="158" y="401"/>
                  </a:lnTo>
                  <a:lnTo>
                    <a:pt x="139" y="448"/>
                  </a:lnTo>
                  <a:lnTo>
                    <a:pt x="126" y="498"/>
                  </a:lnTo>
                  <a:lnTo>
                    <a:pt x="117" y="550"/>
                  </a:lnTo>
                  <a:lnTo>
                    <a:pt x="115" y="603"/>
                  </a:lnTo>
                  <a:lnTo>
                    <a:pt x="112" y="621"/>
                  </a:lnTo>
                  <a:lnTo>
                    <a:pt x="104" y="637"/>
                  </a:lnTo>
                  <a:lnTo>
                    <a:pt x="91" y="649"/>
                  </a:lnTo>
                  <a:lnTo>
                    <a:pt x="75" y="657"/>
                  </a:lnTo>
                  <a:lnTo>
                    <a:pt x="57" y="660"/>
                  </a:lnTo>
                  <a:lnTo>
                    <a:pt x="39" y="657"/>
                  </a:lnTo>
                  <a:lnTo>
                    <a:pt x="23" y="649"/>
                  </a:lnTo>
                  <a:lnTo>
                    <a:pt x="11" y="637"/>
                  </a:lnTo>
                  <a:lnTo>
                    <a:pt x="3" y="621"/>
                  </a:lnTo>
                  <a:lnTo>
                    <a:pt x="0" y="603"/>
                  </a:lnTo>
                  <a:lnTo>
                    <a:pt x="3" y="541"/>
                  </a:lnTo>
                  <a:lnTo>
                    <a:pt x="12" y="481"/>
                  </a:lnTo>
                  <a:lnTo>
                    <a:pt x="27" y="423"/>
                  </a:lnTo>
                  <a:lnTo>
                    <a:pt x="47" y="368"/>
                  </a:lnTo>
                  <a:lnTo>
                    <a:pt x="72" y="315"/>
                  </a:lnTo>
                  <a:lnTo>
                    <a:pt x="103" y="266"/>
                  </a:lnTo>
                  <a:lnTo>
                    <a:pt x="137" y="219"/>
                  </a:lnTo>
                  <a:lnTo>
                    <a:pt x="176" y="176"/>
                  </a:lnTo>
                  <a:lnTo>
                    <a:pt x="219" y="137"/>
                  </a:lnTo>
                  <a:lnTo>
                    <a:pt x="266" y="102"/>
                  </a:lnTo>
                  <a:lnTo>
                    <a:pt x="316" y="72"/>
                  </a:lnTo>
                  <a:lnTo>
                    <a:pt x="368" y="47"/>
                  </a:lnTo>
                  <a:lnTo>
                    <a:pt x="423" y="27"/>
                  </a:lnTo>
                  <a:lnTo>
                    <a:pt x="481" y="12"/>
                  </a:lnTo>
                  <a:lnTo>
                    <a:pt x="541" y="3"/>
                  </a:lnTo>
                  <a:lnTo>
                    <a:pt x="6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pPr defTabSz="887708"/>
              <a:endParaRPr lang="es-SV" sz="700">
                <a:solidFill>
                  <a:srgbClr val="000000"/>
                </a:solidFill>
              </a:endParaRPr>
            </a:p>
          </p:txBody>
        </p:sp>
        <p:sp>
          <p:nvSpPr>
            <p:cNvPr id="61" name="Freeform 7"/>
            <p:cNvSpPr>
              <a:spLocks/>
            </p:cNvSpPr>
            <p:nvPr/>
          </p:nvSpPr>
          <p:spPr bwMode="auto">
            <a:xfrm>
              <a:off x="2818" y="-918"/>
              <a:ext cx="196" cy="224"/>
            </a:xfrm>
            <a:custGeom>
              <a:avLst/>
              <a:gdLst>
                <a:gd name="T0" fmla="*/ 1094 w 1765"/>
                <a:gd name="T1" fmla="*/ 26 h 2024"/>
                <a:gd name="T2" fmla="*/ 1347 w 1765"/>
                <a:gd name="T3" fmla="*/ 132 h 2024"/>
                <a:gd name="T4" fmla="*/ 1552 w 1765"/>
                <a:gd name="T5" fmla="*/ 308 h 2024"/>
                <a:gd name="T6" fmla="*/ 1696 w 1765"/>
                <a:gd name="T7" fmla="*/ 540 h 2024"/>
                <a:gd name="T8" fmla="*/ 1762 w 1765"/>
                <a:gd name="T9" fmla="*/ 811 h 2024"/>
                <a:gd name="T10" fmla="*/ 1744 w 1765"/>
                <a:gd name="T11" fmla="*/ 1075 h 2024"/>
                <a:gd name="T12" fmla="*/ 1654 w 1765"/>
                <a:gd name="T13" fmla="*/ 1313 h 2024"/>
                <a:gd name="T14" fmla="*/ 1515 w 1765"/>
                <a:gd name="T15" fmla="*/ 1520 h 2024"/>
                <a:gd name="T16" fmla="*/ 1430 w 1765"/>
                <a:gd name="T17" fmla="*/ 1688 h 2024"/>
                <a:gd name="T18" fmla="*/ 1393 w 1765"/>
                <a:gd name="T19" fmla="*/ 1813 h 2024"/>
                <a:gd name="T20" fmla="*/ 1387 w 1765"/>
                <a:gd name="T21" fmla="*/ 1896 h 2024"/>
                <a:gd name="T22" fmla="*/ 1393 w 1765"/>
                <a:gd name="T23" fmla="*/ 1938 h 2024"/>
                <a:gd name="T24" fmla="*/ 1399 w 1765"/>
                <a:gd name="T25" fmla="*/ 1973 h 2024"/>
                <a:gd name="T26" fmla="*/ 1366 w 1765"/>
                <a:gd name="T27" fmla="*/ 2018 h 2024"/>
                <a:gd name="T28" fmla="*/ 1310 w 1765"/>
                <a:gd name="T29" fmla="*/ 2014 h 2024"/>
                <a:gd name="T30" fmla="*/ 1285 w 1765"/>
                <a:gd name="T31" fmla="*/ 1980 h 2024"/>
                <a:gd name="T32" fmla="*/ 1273 w 1765"/>
                <a:gd name="T33" fmla="*/ 1926 h 2024"/>
                <a:gd name="T34" fmla="*/ 1273 w 1765"/>
                <a:gd name="T35" fmla="*/ 1832 h 2024"/>
                <a:gd name="T36" fmla="*/ 1305 w 1765"/>
                <a:gd name="T37" fmla="*/ 1694 h 2024"/>
                <a:gd name="T38" fmla="*/ 1385 w 1765"/>
                <a:gd name="T39" fmla="*/ 1514 h 2024"/>
                <a:gd name="T40" fmla="*/ 1527 w 1765"/>
                <a:gd name="T41" fmla="*/ 1300 h 2024"/>
                <a:gd name="T42" fmla="*/ 1627 w 1765"/>
                <a:gd name="T43" fmla="*/ 1070 h 2024"/>
                <a:gd name="T44" fmla="*/ 1647 w 1765"/>
                <a:gd name="T45" fmla="*/ 813 h 2024"/>
                <a:gd name="T46" fmla="*/ 1575 w 1765"/>
                <a:gd name="T47" fmla="*/ 554 h 2024"/>
                <a:gd name="T48" fmla="*/ 1425 w 1765"/>
                <a:gd name="T49" fmla="*/ 340 h 2024"/>
                <a:gd name="T50" fmla="*/ 1211 w 1765"/>
                <a:gd name="T51" fmla="*/ 188 h 2024"/>
                <a:gd name="T52" fmla="*/ 952 w 1765"/>
                <a:gd name="T53" fmla="*/ 118 h 2024"/>
                <a:gd name="T54" fmla="*/ 678 w 1765"/>
                <a:gd name="T55" fmla="*/ 142 h 2024"/>
                <a:gd name="T56" fmla="*/ 440 w 1765"/>
                <a:gd name="T57" fmla="*/ 256 h 2024"/>
                <a:gd name="T58" fmla="*/ 256 w 1765"/>
                <a:gd name="T59" fmla="*/ 440 h 2024"/>
                <a:gd name="T60" fmla="*/ 142 w 1765"/>
                <a:gd name="T61" fmla="*/ 679 h 2024"/>
                <a:gd name="T62" fmla="*/ 117 w 1765"/>
                <a:gd name="T63" fmla="*/ 946 h 2024"/>
                <a:gd name="T64" fmla="*/ 177 w 1765"/>
                <a:gd name="T65" fmla="*/ 1187 h 2024"/>
                <a:gd name="T66" fmla="*/ 277 w 1765"/>
                <a:gd name="T67" fmla="*/ 1354 h 2024"/>
                <a:gd name="T68" fmla="*/ 407 w 1765"/>
                <a:gd name="T69" fmla="*/ 1566 h 2024"/>
                <a:gd name="T70" fmla="*/ 476 w 1765"/>
                <a:gd name="T71" fmla="*/ 1734 h 2024"/>
                <a:gd name="T72" fmla="*/ 498 w 1765"/>
                <a:gd name="T73" fmla="*/ 1860 h 2024"/>
                <a:gd name="T74" fmla="*/ 494 w 1765"/>
                <a:gd name="T75" fmla="*/ 1944 h 2024"/>
                <a:gd name="T76" fmla="*/ 482 w 1765"/>
                <a:gd name="T77" fmla="*/ 1986 h 2024"/>
                <a:gd name="T78" fmla="*/ 443 w 1765"/>
                <a:gd name="T79" fmla="*/ 2022 h 2024"/>
                <a:gd name="T80" fmla="*/ 390 w 1765"/>
                <a:gd name="T81" fmla="*/ 2010 h 2024"/>
                <a:gd name="T82" fmla="*/ 371 w 1765"/>
                <a:gd name="T83" fmla="*/ 1957 h 2024"/>
                <a:gd name="T84" fmla="*/ 378 w 1765"/>
                <a:gd name="T85" fmla="*/ 1931 h 2024"/>
                <a:gd name="T86" fmla="*/ 382 w 1765"/>
                <a:gd name="T87" fmla="*/ 1880 h 2024"/>
                <a:gd name="T88" fmla="*/ 370 w 1765"/>
                <a:gd name="T89" fmla="*/ 1788 h 2024"/>
                <a:gd name="T90" fmla="*/ 322 w 1765"/>
                <a:gd name="T91" fmla="*/ 1654 h 2024"/>
                <a:gd name="T92" fmla="*/ 222 w 1765"/>
                <a:gd name="T93" fmla="*/ 1476 h 2024"/>
                <a:gd name="T94" fmla="*/ 112 w 1765"/>
                <a:gd name="T95" fmla="*/ 1315 h 2024"/>
                <a:gd name="T96" fmla="*/ 21 w 1765"/>
                <a:gd name="T97" fmla="*/ 1076 h 2024"/>
                <a:gd name="T98" fmla="*/ 3 w 1765"/>
                <a:gd name="T99" fmla="*/ 811 h 2024"/>
                <a:gd name="T100" fmla="*/ 69 w 1765"/>
                <a:gd name="T101" fmla="*/ 540 h 2024"/>
                <a:gd name="T102" fmla="*/ 213 w 1765"/>
                <a:gd name="T103" fmla="*/ 308 h 2024"/>
                <a:gd name="T104" fmla="*/ 417 w 1765"/>
                <a:gd name="T105" fmla="*/ 132 h 2024"/>
                <a:gd name="T106" fmla="*/ 670 w 1765"/>
                <a:gd name="T107" fmla="*/ 26 h 2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65" h="2024">
                  <a:moveTo>
                    <a:pt x="882" y="0"/>
                  </a:moveTo>
                  <a:lnTo>
                    <a:pt x="954" y="3"/>
                  </a:lnTo>
                  <a:lnTo>
                    <a:pt x="1025" y="12"/>
                  </a:lnTo>
                  <a:lnTo>
                    <a:pt x="1094" y="26"/>
                  </a:lnTo>
                  <a:lnTo>
                    <a:pt x="1161" y="45"/>
                  </a:lnTo>
                  <a:lnTo>
                    <a:pt x="1225" y="69"/>
                  </a:lnTo>
                  <a:lnTo>
                    <a:pt x="1287" y="98"/>
                  </a:lnTo>
                  <a:lnTo>
                    <a:pt x="1347" y="132"/>
                  </a:lnTo>
                  <a:lnTo>
                    <a:pt x="1403" y="170"/>
                  </a:lnTo>
                  <a:lnTo>
                    <a:pt x="1456" y="212"/>
                  </a:lnTo>
                  <a:lnTo>
                    <a:pt x="1506" y="259"/>
                  </a:lnTo>
                  <a:lnTo>
                    <a:pt x="1552" y="308"/>
                  </a:lnTo>
                  <a:lnTo>
                    <a:pt x="1595" y="361"/>
                  </a:lnTo>
                  <a:lnTo>
                    <a:pt x="1633" y="418"/>
                  </a:lnTo>
                  <a:lnTo>
                    <a:pt x="1666" y="477"/>
                  </a:lnTo>
                  <a:lnTo>
                    <a:pt x="1696" y="540"/>
                  </a:lnTo>
                  <a:lnTo>
                    <a:pt x="1720" y="604"/>
                  </a:lnTo>
                  <a:lnTo>
                    <a:pt x="1739" y="671"/>
                  </a:lnTo>
                  <a:lnTo>
                    <a:pt x="1753" y="739"/>
                  </a:lnTo>
                  <a:lnTo>
                    <a:pt x="1762" y="811"/>
                  </a:lnTo>
                  <a:lnTo>
                    <a:pt x="1765" y="883"/>
                  </a:lnTo>
                  <a:lnTo>
                    <a:pt x="1762" y="947"/>
                  </a:lnTo>
                  <a:lnTo>
                    <a:pt x="1756" y="1011"/>
                  </a:lnTo>
                  <a:lnTo>
                    <a:pt x="1744" y="1075"/>
                  </a:lnTo>
                  <a:lnTo>
                    <a:pt x="1728" y="1137"/>
                  </a:lnTo>
                  <a:lnTo>
                    <a:pt x="1708" y="1197"/>
                  </a:lnTo>
                  <a:lnTo>
                    <a:pt x="1683" y="1255"/>
                  </a:lnTo>
                  <a:lnTo>
                    <a:pt x="1654" y="1313"/>
                  </a:lnTo>
                  <a:lnTo>
                    <a:pt x="1621" y="1368"/>
                  </a:lnTo>
                  <a:lnTo>
                    <a:pt x="1583" y="1420"/>
                  </a:lnTo>
                  <a:lnTo>
                    <a:pt x="1546" y="1471"/>
                  </a:lnTo>
                  <a:lnTo>
                    <a:pt x="1515" y="1520"/>
                  </a:lnTo>
                  <a:lnTo>
                    <a:pt x="1488" y="1567"/>
                  </a:lnTo>
                  <a:lnTo>
                    <a:pt x="1465" y="1610"/>
                  </a:lnTo>
                  <a:lnTo>
                    <a:pt x="1446" y="1650"/>
                  </a:lnTo>
                  <a:lnTo>
                    <a:pt x="1430" y="1688"/>
                  </a:lnTo>
                  <a:lnTo>
                    <a:pt x="1417" y="1723"/>
                  </a:lnTo>
                  <a:lnTo>
                    <a:pt x="1407" y="1755"/>
                  </a:lnTo>
                  <a:lnTo>
                    <a:pt x="1399" y="1785"/>
                  </a:lnTo>
                  <a:lnTo>
                    <a:pt x="1393" y="1813"/>
                  </a:lnTo>
                  <a:lnTo>
                    <a:pt x="1390" y="1838"/>
                  </a:lnTo>
                  <a:lnTo>
                    <a:pt x="1388" y="1860"/>
                  </a:lnTo>
                  <a:lnTo>
                    <a:pt x="1387" y="1879"/>
                  </a:lnTo>
                  <a:lnTo>
                    <a:pt x="1387" y="1896"/>
                  </a:lnTo>
                  <a:lnTo>
                    <a:pt x="1388" y="1910"/>
                  </a:lnTo>
                  <a:lnTo>
                    <a:pt x="1390" y="1922"/>
                  </a:lnTo>
                  <a:lnTo>
                    <a:pt x="1392" y="1931"/>
                  </a:lnTo>
                  <a:lnTo>
                    <a:pt x="1393" y="1938"/>
                  </a:lnTo>
                  <a:lnTo>
                    <a:pt x="1394" y="1942"/>
                  </a:lnTo>
                  <a:lnTo>
                    <a:pt x="1395" y="1943"/>
                  </a:lnTo>
                  <a:lnTo>
                    <a:pt x="1399" y="1958"/>
                  </a:lnTo>
                  <a:lnTo>
                    <a:pt x="1399" y="1973"/>
                  </a:lnTo>
                  <a:lnTo>
                    <a:pt x="1396" y="1987"/>
                  </a:lnTo>
                  <a:lnTo>
                    <a:pt x="1389" y="2000"/>
                  </a:lnTo>
                  <a:lnTo>
                    <a:pt x="1379" y="2010"/>
                  </a:lnTo>
                  <a:lnTo>
                    <a:pt x="1366" y="2018"/>
                  </a:lnTo>
                  <a:lnTo>
                    <a:pt x="1351" y="2023"/>
                  </a:lnTo>
                  <a:lnTo>
                    <a:pt x="1337" y="2023"/>
                  </a:lnTo>
                  <a:lnTo>
                    <a:pt x="1323" y="2020"/>
                  </a:lnTo>
                  <a:lnTo>
                    <a:pt x="1310" y="2014"/>
                  </a:lnTo>
                  <a:lnTo>
                    <a:pt x="1298" y="2004"/>
                  </a:lnTo>
                  <a:lnTo>
                    <a:pt x="1290" y="1991"/>
                  </a:lnTo>
                  <a:lnTo>
                    <a:pt x="1288" y="1987"/>
                  </a:lnTo>
                  <a:lnTo>
                    <a:pt x="1285" y="1980"/>
                  </a:lnTo>
                  <a:lnTo>
                    <a:pt x="1282" y="1970"/>
                  </a:lnTo>
                  <a:lnTo>
                    <a:pt x="1279" y="1958"/>
                  </a:lnTo>
                  <a:lnTo>
                    <a:pt x="1276" y="1944"/>
                  </a:lnTo>
                  <a:lnTo>
                    <a:pt x="1273" y="1926"/>
                  </a:lnTo>
                  <a:lnTo>
                    <a:pt x="1271" y="1907"/>
                  </a:lnTo>
                  <a:lnTo>
                    <a:pt x="1270" y="1884"/>
                  </a:lnTo>
                  <a:lnTo>
                    <a:pt x="1271" y="1859"/>
                  </a:lnTo>
                  <a:lnTo>
                    <a:pt x="1273" y="1832"/>
                  </a:lnTo>
                  <a:lnTo>
                    <a:pt x="1277" y="1801"/>
                  </a:lnTo>
                  <a:lnTo>
                    <a:pt x="1283" y="1768"/>
                  </a:lnTo>
                  <a:lnTo>
                    <a:pt x="1292" y="1732"/>
                  </a:lnTo>
                  <a:lnTo>
                    <a:pt x="1305" y="1694"/>
                  </a:lnTo>
                  <a:lnTo>
                    <a:pt x="1320" y="1653"/>
                  </a:lnTo>
                  <a:lnTo>
                    <a:pt x="1338" y="1610"/>
                  </a:lnTo>
                  <a:lnTo>
                    <a:pt x="1360" y="1564"/>
                  </a:lnTo>
                  <a:lnTo>
                    <a:pt x="1385" y="1514"/>
                  </a:lnTo>
                  <a:lnTo>
                    <a:pt x="1416" y="1463"/>
                  </a:lnTo>
                  <a:lnTo>
                    <a:pt x="1450" y="1408"/>
                  </a:lnTo>
                  <a:lnTo>
                    <a:pt x="1490" y="1352"/>
                  </a:lnTo>
                  <a:lnTo>
                    <a:pt x="1527" y="1300"/>
                  </a:lnTo>
                  <a:lnTo>
                    <a:pt x="1559" y="1244"/>
                  </a:lnTo>
                  <a:lnTo>
                    <a:pt x="1587" y="1188"/>
                  </a:lnTo>
                  <a:lnTo>
                    <a:pt x="1610" y="1130"/>
                  </a:lnTo>
                  <a:lnTo>
                    <a:pt x="1627" y="1070"/>
                  </a:lnTo>
                  <a:lnTo>
                    <a:pt x="1640" y="1008"/>
                  </a:lnTo>
                  <a:lnTo>
                    <a:pt x="1648" y="946"/>
                  </a:lnTo>
                  <a:lnTo>
                    <a:pt x="1650" y="883"/>
                  </a:lnTo>
                  <a:lnTo>
                    <a:pt x="1647" y="813"/>
                  </a:lnTo>
                  <a:lnTo>
                    <a:pt x="1638" y="744"/>
                  </a:lnTo>
                  <a:lnTo>
                    <a:pt x="1623" y="679"/>
                  </a:lnTo>
                  <a:lnTo>
                    <a:pt x="1602" y="615"/>
                  </a:lnTo>
                  <a:lnTo>
                    <a:pt x="1575" y="554"/>
                  </a:lnTo>
                  <a:lnTo>
                    <a:pt x="1545" y="495"/>
                  </a:lnTo>
                  <a:lnTo>
                    <a:pt x="1509" y="440"/>
                  </a:lnTo>
                  <a:lnTo>
                    <a:pt x="1469" y="388"/>
                  </a:lnTo>
                  <a:lnTo>
                    <a:pt x="1425" y="340"/>
                  </a:lnTo>
                  <a:lnTo>
                    <a:pt x="1377" y="296"/>
                  </a:lnTo>
                  <a:lnTo>
                    <a:pt x="1325" y="256"/>
                  </a:lnTo>
                  <a:lnTo>
                    <a:pt x="1269" y="219"/>
                  </a:lnTo>
                  <a:lnTo>
                    <a:pt x="1211" y="188"/>
                  </a:lnTo>
                  <a:lnTo>
                    <a:pt x="1150" y="163"/>
                  </a:lnTo>
                  <a:lnTo>
                    <a:pt x="1086" y="142"/>
                  </a:lnTo>
                  <a:lnTo>
                    <a:pt x="1020" y="127"/>
                  </a:lnTo>
                  <a:lnTo>
                    <a:pt x="952" y="118"/>
                  </a:lnTo>
                  <a:lnTo>
                    <a:pt x="882" y="115"/>
                  </a:lnTo>
                  <a:lnTo>
                    <a:pt x="813" y="118"/>
                  </a:lnTo>
                  <a:lnTo>
                    <a:pt x="744" y="127"/>
                  </a:lnTo>
                  <a:lnTo>
                    <a:pt x="678" y="142"/>
                  </a:lnTo>
                  <a:lnTo>
                    <a:pt x="615" y="163"/>
                  </a:lnTo>
                  <a:lnTo>
                    <a:pt x="554" y="188"/>
                  </a:lnTo>
                  <a:lnTo>
                    <a:pt x="496" y="219"/>
                  </a:lnTo>
                  <a:lnTo>
                    <a:pt x="440" y="256"/>
                  </a:lnTo>
                  <a:lnTo>
                    <a:pt x="388" y="296"/>
                  </a:lnTo>
                  <a:lnTo>
                    <a:pt x="340" y="340"/>
                  </a:lnTo>
                  <a:lnTo>
                    <a:pt x="296" y="388"/>
                  </a:lnTo>
                  <a:lnTo>
                    <a:pt x="256" y="440"/>
                  </a:lnTo>
                  <a:lnTo>
                    <a:pt x="220" y="495"/>
                  </a:lnTo>
                  <a:lnTo>
                    <a:pt x="188" y="554"/>
                  </a:lnTo>
                  <a:lnTo>
                    <a:pt x="163" y="615"/>
                  </a:lnTo>
                  <a:lnTo>
                    <a:pt x="142" y="679"/>
                  </a:lnTo>
                  <a:lnTo>
                    <a:pt x="127" y="744"/>
                  </a:lnTo>
                  <a:lnTo>
                    <a:pt x="118" y="813"/>
                  </a:lnTo>
                  <a:lnTo>
                    <a:pt x="115" y="883"/>
                  </a:lnTo>
                  <a:lnTo>
                    <a:pt x="117" y="946"/>
                  </a:lnTo>
                  <a:lnTo>
                    <a:pt x="125" y="1008"/>
                  </a:lnTo>
                  <a:lnTo>
                    <a:pt x="137" y="1070"/>
                  </a:lnTo>
                  <a:lnTo>
                    <a:pt x="155" y="1129"/>
                  </a:lnTo>
                  <a:lnTo>
                    <a:pt x="177" y="1187"/>
                  </a:lnTo>
                  <a:lnTo>
                    <a:pt x="205" y="1243"/>
                  </a:lnTo>
                  <a:lnTo>
                    <a:pt x="236" y="1297"/>
                  </a:lnTo>
                  <a:lnTo>
                    <a:pt x="273" y="1349"/>
                  </a:lnTo>
                  <a:lnTo>
                    <a:pt x="277" y="1354"/>
                  </a:lnTo>
                  <a:lnTo>
                    <a:pt x="316" y="1411"/>
                  </a:lnTo>
                  <a:lnTo>
                    <a:pt x="351" y="1465"/>
                  </a:lnTo>
                  <a:lnTo>
                    <a:pt x="381" y="1516"/>
                  </a:lnTo>
                  <a:lnTo>
                    <a:pt x="407" y="1566"/>
                  </a:lnTo>
                  <a:lnTo>
                    <a:pt x="429" y="1612"/>
                  </a:lnTo>
                  <a:lnTo>
                    <a:pt x="448" y="1655"/>
                  </a:lnTo>
                  <a:lnTo>
                    <a:pt x="463" y="1696"/>
                  </a:lnTo>
                  <a:lnTo>
                    <a:pt x="476" y="1734"/>
                  </a:lnTo>
                  <a:lnTo>
                    <a:pt x="485" y="1769"/>
                  </a:lnTo>
                  <a:lnTo>
                    <a:pt x="491" y="1803"/>
                  </a:lnTo>
                  <a:lnTo>
                    <a:pt x="496" y="1833"/>
                  </a:lnTo>
                  <a:lnTo>
                    <a:pt x="498" y="1860"/>
                  </a:lnTo>
                  <a:lnTo>
                    <a:pt x="499" y="1885"/>
                  </a:lnTo>
                  <a:lnTo>
                    <a:pt x="498" y="1907"/>
                  </a:lnTo>
                  <a:lnTo>
                    <a:pt x="496" y="1927"/>
                  </a:lnTo>
                  <a:lnTo>
                    <a:pt x="494" y="1944"/>
                  </a:lnTo>
                  <a:lnTo>
                    <a:pt x="491" y="1958"/>
                  </a:lnTo>
                  <a:lnTo>
                    <a:pt x="488" y="1970"/>
                  </a:lnTo>
                  <a:lnTo>
                    <a:pt x="485" y="1980"/>
                  </a:lnTo>
                  <a:lnTo>
                    <a:pt x="482" y="1986"/>
                  </a:lnTo>
                  <a:lnTo>
                    <a:pt x="480" y="1991"/>
                  </a:lnTo>
                  <a:lnTo>
                    <a:pt x="470" y="2005"/>
                  </a:lnTo>
                  <a:lnTo>
                    <a:pt x="458" y="2015"/>
                  </a:lnTo>
                  <a:lnTo>
                    <a:pt x="443" y="2022"/>
                  </a:lnTo>
                  <a:lnTo>
                    <a:pt x="427" y="2024"/>
                  </a:lnTo>
                  <a:lnTo>
                    <a:pt x="415" y="2023"/>
                  </a:lnTo>
                  <a:lnTo>
                    <a:pt x="403" y="2018"/>
                  </a:lnTo>
                  <a:lnTo>
                    <a:pt x="390" y="2010"/>
                  </a:lnTo>
                  <a:lnTo>
                    <a:pt x="380" y="1999"/>
                  </a:lnTo>
                  <a:lnTo>
                    <a:pt x="373" y="1986"/>
                  </a:lnTo>
                  <a:lnTo>
                    <a:pt x="370" y="1972"/>
                  </a:lnTo>
                  <a:lnTo>
                    <a:pt x="371" y="1957"/>
                  </a:lnTo>
                  <a:lnTo>
                    <a:pt x="375" y="1942"/>
                  </a:lnTo>
                  <a:lnTo>
                    <a:pt x="376" y="1941"/>
                  </a:lnTo>
                  <a:lnTo>
                    <a:pt x="377" y="1937"/>
                  </a:lnTo>
                  <a:lnTo>
                    <a:pt x="378" y="1931"/>
                  </a:lnTo>
                  <a:lnTo>
                    <a:pt x="380" y="1922"/>
                  </a:lnTo>
                  <a:lnTo>
                    <a:pt x="381" y="1911"/>
                  </a:lnTo>
                  <a:lnTo>
                    <a:pt x="382" y="1897"/>
                  </a:lnTo>
                  <a:lnTo>
                    <a:pt x="382" y="1880"/>
                  </a:lnTo>
                  <a:lnTo>
                    <a:pt x="381" y="1861"/>
                  </a:lnTo>
                  <a:lnTo>
                    <a:pt x="379" y="1840"/>
                  </a:lnTo>
                  <a:lnTo>
                    <a:pt x="375" y="1816"/>
                  </a:lnTo>
                  <a:lnTo>
                    <a:pt x="370" y="1788"/>
                  </a:lnTo>
                  <a:lnTo>
                    <a:pt x="362" y="1758"/>
                  </a:lnTo>
                  <a:lnTo>
                    <a:pt x="351" y="1726"/>
                  </a:lnTo>
                  <a:lnTo>
                    <a:pt x="338" y="1691"/>
                  </a:lnTo>
                  <a:lnTo>
                    <a:pt x="322" y="1654"/>
                  </a:lnTo>
                  <a:lnTo>
                    <a:pt x="303" y="1614"/>
                  </a:lnTo>
                  <a:lnTo>
                    <a:pt x="280" y="1571"/>
                  </a:lnTo>
                  <a:lnTo>
                    <a:pt x="253" y="1525"/>
                  </a:lnTo>
                  <a:lnTo>
                    <a:pt x="222" y="1476"/>
                  </a:lnTo>
                  <a:lnTo>
                    <a:pt x="186" y="1426"/>
                  </a:lnTo>
                  <a:lnTo>
                    <a:pt x="184" y="1423"/>
                  </a:lnTo>
                  <a:lnTo>
                    <a:pt x="146" y="1370"/>
                  </a:lnTo>
                  <a:lnTo>
                    <a:pt x="112" y="1315"/>
                  </a:lnTo>
                  <a:lnTo>
                    <a:pt x="83" y="1257"/>
                  </a:lnTo>
                  <a:lnTo>
                    <a:pt x="58" y="1199"/>
                  </a:lnTo>
                  <a:lnTo>
                    <a:pt x="37" y="1138"/>
                  </a:lnTo>
                  <a:lnTo>
                    <a:pt x="21" y="1076"/>
                  </a:lnTo>
                  <a:lnTo>
                    <a:pt x="9" y="1012"/>
                  </a:lnTo>
                  <a:lnTo>
                    <a:pt x="2" y="948"/>
                  </a:lnTo>
                  <a:lnTo>
                    <a:pt x="0" y="883"/>
                  </a:lnTo>
                  <a:lnTo>
                    <a:pt x="3" y="811"/>
                  </a:lnTo>
                  <a:lnTo>
                    <a:pt x="11" y="739"/>
                  </a:lnTo>
                  <a:lnTo>
                    <a:pt x="25" y="671"/>
                  </a:lnTo>
                  <a:lnTo>
                    <a:pt x="45" y="604"/>
                  </a:lnTo>
                  <a:lnTo>
                    <a:pt x="69" y="540"/>
                  </a:lnTo>
                  <a:lnTo>
                    <a:pt x="98" y="477"/>
                  </a:lnTo>
                  <a:lnTo>
                    <a:pt x="132" y="418"/>
                  </a:lnTo>
                  <a:lnTo>
                    <a:pt x="170" y="361"/>
                  </a:lnTo>
                  <a:lnTo>
                    <a:pt x="213" y="308"/>
                  </a:lnTo>
                  <a:lnTo>
                    <a:pt x="259" y="259"/>
                  </a:lnTo>
                  <a:lnTo>
                    <a:pt x="308" y="212"/>
                  </a:lnTo>
                  <a:lnTo>
                    <a:pt x="361" y="170"/>
                  </a:lnTo>
                  <a:lnTo>
                    <a:pt x="417" y="132"/>
                  </a:lnTo>
                  <a:lnTo>
                    <a:pt x="477" y="98"/>
                  </a:lnTo>
                  <a:lnTo>
                    <a:pt x="539" y="69"/>
                  </a:lnTo>
                  <a:lnTo>
                    <a:pt x="604" y="45"/>
                  </a:lnTo>
                  <a:lnTo>
                    <a:pt x="670" y="26"/>
                  </a:lnTo>
                  <a:lnTo>
                    <a:pt x="739" y="12"/>
                  </a:lnTo>
                  <a:lnTo>
                    <a:pt x="810" y="3"/>
                  </a:lnTo>
                  <a:lnTo>
                    <a:pt x="8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pPr defTabSz="887708"/>
              <a:endParaRPr lang="es-SV" sz="700">
                <a:solidFill>
                  <a:srgbClr val="000000"/>
                </a:solidFill>
              </a:endParaRPr>
            </a:p>
          </p:txBody>
        </p:sp>
        <p:sp>
          <p:nvSpPr>
            <p:cNvPr id="62" name="Freeform 8"/>
            <p:cNvSpPr>
              <a:spLocks noEditPoints="1"/>
            </p:cNvSpPr>
            <p:nvPr/>
          </p:nvSpPr>
          <p:spPr bwMode="auto">
            <a:xfrm>
              <a:off x="2856" y="-690"/>
              <a:ext cx="118" cy="37"/>
            </a:xfrm>
            <a:custGeom>
              <a:avLst/>
              <a:gdLst>
                <a:gd name="T0" fmla="*/ 142 w 1060"/>
                <a:gd name="T1" fmla="*/ 115 h 332"/>
                <a:gd name="T2" fmla="*/ 131 w 1060"/>
                <a:gd name="T3" fmla="*/ 117 h 332"/>
                <a:gd name="T4" fmla="*/ 123 w 1060"/>
                <a:gd name="T5" fmla="*/ 123 h 332"/>
                <a:gd name="T6" fmla="*/ 117 w 1060"/>
                <a:gd name="T7" fmla="*/ 131 h 332"/>
                <a:gd name="T8" fmla="*/ 115 w 1060"/>
                <a:gd name="T9" fmla="*/ 141 h 332"/>
                <a:gd name="T10" fmla="*/ 115 w 1060"/>
                <a:gd name="T11" fmla="*/ 190 h 332"/>
                <a:gd name="T12" fmla="*/ 117 w 1060"/>
                <a:gd name="T13" fmla="*/ 200 h 332"/>
                <a:gd name="T14" fmla="*/ 123 w 1060"/>
                <a:gd name="T15" fmla="*/ 209 h 332"/>
                <a:gd name="T16" fmla="*/ 131 w 1060"/>
                <a:gd name="T17" fmla="*/ 214 h 332"/>
                <a:gd name="T18" fmla="*/ 142 w 1060"/>
                <a:gd name="T19" fmla="*/ 216 h 332"/>
                <a:gd name="T20" fmla="*/ 918 w 1060"/>
                <a:gd name="T21" fmla="*/ 216 h 332"/>
                <a:gd name="T22" fmla="*/ 928 w 1060"/>
                <a:gd name="T23" fmla="*/ 214 h 332"/>
                <a:gd name="T24" fmla="*/ 936 w 1060"/>
                <a:gd name="T25" fmla="*/ 209 h 332"/>
                <a:gd name="T26" fmla="*/ 942 w 1060"/>
                <a:gd name="T27" fmla="*/ 200 h 332"/>
                <a:gd name="T28" fmla="*/ 944 w 1060"/>
                <a:gd name="T29" fmla="*/ 190 h 332"/>
                <a:gd name="T30" fmla="*/ 944 w 1060"/>
                <a:gd name="T31" fmla="*/ 141 h 332"/>
                <a:gd name="T32" fmla="*/ 942 w 1060"/>
                <a:gd name="T33" fmla="*/ 131 h 332"/>
                <a:gd name="T34" fmla="*/ 936 w 1060"/>
                <a:gd name="T35" fmla="*/ 123 h 332"/>
                <a:gd name="T36" fmla="*/ 928 w 1060"/>
                <a:gd name="T37" fmla="*/ 117 h 332"/>
                <a:gd name="T38" fmla="*/ 918 w 1060"/>
                <a:gd name="T39" fmla="*/ 115 h 332"/>
                <a:gd name="T40" fmla="*/ 142 w 1060"/>
                <a:gd name="T41" fmla="*/ 115 h 332"/>
                <a:gd name="T42" fmla="*/ 142 w 1060"/>
                <a:gd name="T43" fmla="*/ 0 h 332"/>
                <a:gd name="T44" fmla="*/ 917 w 1060"/>
                <a:gd name="T45" fmla="*/ 0 h 332"/>
                <a:gd name="T46" fmla="*/ 946 w 1060"/>
                <a:gd name="T47" fmla="*/ 3 h 332"/>
                <a:gd name="T48" fmla="*/ 973 w 1060"/>
                <a:gd name="T49" fmla="*/ 11 h 332"/>
                <a:gd name="T50" fmla="*/ 997 w 1060"/>
                <a:gd name="T51" fmla="*/ 24 h 332"/>
                <a:gd name="T52" fmla="*/ 1018 w 1060"/>
                <a:gd name="T53" fmla="*/ 41 h 332"/>
                <a:gd name="T54" fmla="*/ 1035 w 1060"/>
                <a:gd name="T55" fmla="*/ 62 h 332"/>
                <a:gd name="T56" fmla="*/ 1049 w 1060"/>
                <a:gd name="T57" fmla="*/ 86 h 332"/>
                <a:gd name="T58" fmla="*/ 1057 w 1060"/>
                <a:gd name="T59" fmla="*/ 113 h 332"/>
                <a:gd name="T60" fmla="*/ 1060 w 1060"/>
                <a:gd name="T61" fmla="*/ 141 h 332"/>
                <a:gd name="T62" fmla="*/ 1060 w 1060"/>
                <a:gd name="T63" fmla="*/ 190 h 332"/>
                <a:gd name="T64" fmla="*/ 1057 w 1060"/>
                <a:gd name="T65" fmla="*/ 218 h 332"/>
                <a:gd name="T66" fmla="*/ 1049 w 1060"/>
                <a:gd name="T67" fmla="*/ 245 h 332"/>
                <a:gd name="T68" fmla="*/ 1036 w 1060"/>
                <a:gd name="T69" fmla="*/ 270 h 332"/>
                <a:gd name="T70" fmla="*/ 1018 w 1060"/>
                <a:gd name="T71" fmla="*/ 291 h 332"/>
                <a:gd name="T72" fmla="*/ 997 w 1060"/>
                <a:gd name="T73" fmla="*/ 308 h 332"/>
                <a:gd name="T74" fmla="*/ 973 w 1060"/>
                <a:gd name="T75" fmla="*/ 321 h 332"/>
                <a:gd name="T76" fmla="*/ 946 w 1060"/>
                <a:gd name="T77" fmla="*/ 329 h 332"/>
                <a:gd name="T78" fmla="*/ 918 w 1060"/>
                <a:gd name="T79" fmla="*/ 332 h 332"/>
                <a:gd name="T80" fmla="*/ 142 w 1060"/>
                <a:gd name="T81" fmla="*/ 332 h 332"/>
                <a:gd name="T82" fmla="*/ 113 w 1060"/>
                <a:gd name="T83" fmla="*/ 329 h 332"/>
                <a:gd name="T84" fmla="*/ 86 w 1060"/>
                <a:gd name="T85" fmla="*/ 321 h 332"/>
                <a:gd name="T86" fmla="*/ 62 w 1060"/>
                <a:gd name="T87" fmla="*/ 308 h 332"/>
                <a:gd name="T88" fmla="*/ 41 w 1060"/>
                <a:gd name="T89" fmla="*/ 291 h 332"/>
                <a:gd name="T90" fmla="*/ 24 w 1060"/>
                <a:gd name="T91" fmla="*/ 270 h 332"/>
                <a:gd name="T92" fmla="*/ 11 w 1060"/>
                <a:gd name="T93" fmla="*/ 245 h 332"/>
                <a:gd name="T94" fmla="*/ 3 w 1060"/>
                <a:gd name="T95" fmla="*/ 218 h 332"/>
                <a:gd name="T96" fmla="*/ 0 w 1060"/>
                <a:gd name="T97" fmla="*/ 190 h 332"/>
                <a:gd name="T98" fmla="*/ 0 w 1060"/>
                <a:gd name="T99" fmla="*/ 141 h 332"/>
                <a:gd name="T100" fmla="*/ 3 w 1060"/>
                <a:gd name="T101" fmla="*/ 113 h 332"/>
                <a:gd name="T102" fmla="*/ 11 w 1060"/>
                <a:gd name="T103" fmla="*/ 86 h 332"/>
                <a:gd name="T104" fmla="*/ 24 w 1060"/>
                <a:gd name="T105" fmla="*/ 62 h 332"/>
                <a:gd name="T106" fmla="*/ 41 w 1060"/>
                <a:gd name="T107" fmla="*/ 41 h 332"/>
                <a:gd name="T108" fmla="*/ 62 w 1060"/>
                <a:gd name="T109" fmla="*/ 24 h 332"/>
                <a:gd name="T110" fmla="*/ 86 w 1060"/>
                <a:gd name="T111" fmla="*/ 11 h 332"/>
                <a:gd name="T112" fmla="*/ 113 w 1060"/>
                <a:gd name="T113" fmla="*/ 3 h 332"/>
                <a:gd name="T114" fmla="*/ 142 w 1060"/>
                <a:gd name="T115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60" h="332">
                  <a:moveTo>
                    <a:pt x="142" y="115"/>
                  </a:moveTo>
                  <a:lnTo>
                    <a:pt x="131" y="117"/>
                  </a:lnTo>
                  <a:lnTo>
                    <a:pt x="123" y="123"/>
                  </a:lnTo>
                  <a:lnTo>
                    <a:pt x="117" y="131"/>
                  </a:lnTo>
                  <a:lnTo>
                    <a:pt x="115" y="141"/>
                  </a:lnTo>
                  <a:lnTo>
                    <a:pt x="115" y="190"/>
                  </a:lnTo>
                  <a:lnTo>
                    <a:pt x="117" y="200"/>
                  </a:lnTo>
                  <a:lnTo>
                    <a:pt x="123" y="209"/>
                  </a:lnTo>
                  <a:lnTo>
                    <a:pt x="131" y="214"/>
                  </a:lnTo>
                  <a:lnTo>
                    <a:pt x="142" y="216"/>
                  </a:lnTo>
                  <a:lnTo>
                    <a:pt x="918" y="216"/>
                  </a:lnTo>
                  <a:lnTo>
                    <a:pt x="928" y="214"/>
                  </a:lnTo>
                  <a:lnTo>
                    <a:pt x="936" y="209"/>
                  </a:lnTo>
                  <a:lnTo>
                    <a:pt x="942" y="200"/>
                  </a:lnTo>
                  <a:lnTo>
                    <a:pt x="944" y="190"/>
                  </a:lnTo>
                  <a:lnTo>
                    <a:pt x="944" y="141"/>
                  </a:lnTo>
                  <a:lnTo>
                    <a:pt x="942" y="131"/>
                  </a:lnTo>
                  <a:lnTo>
                    <a:pt x="936" y="123"/>
                  </a:lnTo>
                  <a:lnTo>
                    <a:pt x="928" y="117"/>
                  </a:lnTo>
                  <a:lnTo>
                    <a:pt x="918" y="115"/>
                  </a:lnTo>
                  <a:lnTo>
                    <a:pt x="142" y="115"/>
                  </a:lnTo>
                  <a:close/>
                  <a:moveTo>
                    <a:pt x="142" y="0"/>
                  </a:moveTo>
                  <a:lnTo>
                    <a:pt x="917" y="0"/>
                  </a:lnTo>
                  <a:lnTo>
                    <a:pt x="946" y="3"/>
                  </a:lnTo>
                  <a:lnTo>
                    <a:pt x="973" y="11"/>
                  </a:lnTo>
                  <a:lnTo>
                    <a:pt x="997" y="24"/>
                  </a:lnTo>
                  <a:lnTo>
                    <a:pt x="1018" y="41"/>
                  </a:lnTo>
                  <a:lnTo>
                    <a:pt x="1035" y="62"/>
                  </a:lnTo>
                  <a:lnTo>
                    <a:pt x="1049" y="86"/>
                  </a:lnTo>
                  <a:lnTo>
                    <a:pt x="1057" y="113"/>
                  </a:lnTo>
                  <a:lnTo>
                    <a:pt x="1060" y="141"/>
                  </a:lnTo>
                  <a:lnTo>
                    <a:pt x="1060" y="190"/>
                  </a:lnTo>
                  <a:lnTo>
                    <a:pt x="1057" y="218"/>
                  </a:lnTo>
                  <a:lnTo>
                    <a:pt x="1049" y="245"/>
                  </a:lnTo>
                  <a:lnTo>
                    <a:pt x="1036" y="270"/>
                  </a:lnTo>
                  <a:lnTo>
                    <a:pt x="1018" y="291"/>
                  </a:lnTo>
                  <a:lnTo>
                    <a:pt x="997" y="308"/>
                  </a:lnTo>
                  <a:lnTo>
                    <a:pt x="973" y="321"/>
                  </a:lnTo>
                  <a:lnTo>
                    <a:pt x="946" y="329"/>
                  </a:lnTo>
                  <a:lnTo>
                    <a:pt x="918" y="332"/>
                  </a:lnTo>
                  <a:lnTo>
                    <a:pt x="142" y="332"/>
                  </a:lnTo>
                  <a:lnTo>
                    <a:pt x="113" y="329"/>
                  </a:lnTo>
                  <a:lnTo>
                    <a:pt x="86" y="321"/>
                  </a:lnTo>
                  <a:lnTo>
                    <a:pt x="62" y="308"/>
                  </a:lnTo>
                  <a:lnTo>
                    <a:pt x="41" y="291"/>
                  </a:lnTo>
                  <a:lnTo>
                    <a:pt x="24" y="270"/>
                  </a:lnTo>
                  <a:lnTo>
                    <a:pt x="11" y="245"/>
                  </a:lnTo>
                  <a:lnTo>
                    <a:pt x="3" y="218"/>
                  </a:lnTo>
                  <a:lnTo>
                    <a:pt x="0" y="190"/>
                  </a:lnTo>
                  <a:lnTo>
                    <a:pt x="0" y="141"/>
                  </a:lnTo>
                  <a:lnTo>
                    <a:pt x="3" y="113"/>
                  </a:lnTo>
                  <a:lnTo>
                    <a:pt x="11" y="86"/>
                  </a:lnTo>
                  <a:lnTo>
                    <a:pt x="24" y="62"/>
                  </a:lnTo>
                  <a:lnTo>
                    <a:pt x="41" y="41"/>
                  </a:lnTo>
                  <a:lnTo>
                    <a:pt x="62" y="24"/>
                  </a:lnTo>
                  <a:lnTo>
                    <a:pt x="86" y="11"/>
                  </a:lnTo>
                  <a:lnTo>
                    <a:pt x="113" y="3"/>
                  </a:lnTo>
                  <a:lnTo>
                    <a:pt x="1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pPr defTabSz="887708"/>
              <a:endParaRPr lang="es-SV" sz="700">
                <a:solidFill>
                  <a:srgbClr val="000000"/>
                </a:solidFill>
              </a:endParaRPr>
            </a:p>
          </p:txBody>
        </p:sp>
        <p:sp>
          <p:nvSpPr>
            <p:cNvPr id="63" name="Freeform 9"/>
            <p:cNvSpPr>
              <a:spLocks/>
            </p:cNvSpPr>
            <p:nvPr/>
          </p:nvSpPr>
          <p:spPr bwMode="auto">
            <a:xfrm>
              <a:off x="2876" y="-643"/>
              <a:ext cx="81" cy="45"/>
            </a:xfrm>
            <a:custGeom>
              <a:avLst/>
              <a:gdLst>
                <a:gd name="T0" fmla="*/ 57 w 736"/>
                <a:gd name="T1" fmla="*/ 0 h 410"/>
                <a:gd name="T2" fmla="*/ 75 w 736"/>
                <a:gd name="T3" fmla="*/ 3 h 410"/>
                <a:gd name="T4" fmla="*/ 91 w 736"/>
                <a:gd name="T5" fmla="*/ 11 h 410"/>
                <a:gd name="T6" fmla="*/ 103 w 736"/>
                <a:gd name="T7" fmla="*/ 24 h 410"/>
                <a:gd name="T8" fmla="*/ 112 w 736"/>
                <a:gd name="T9" fmla="*/ 39 h 410"/>
                <a:gd name="T10" fmla="*/ 114 w 736"/>
                <a:gd name="T11" fmla="*/ 57 h 410"/>
                <a:gd name="T12" fmla="*/ 114 w 736"/>
                <a:gd name="T13" fmla="*/ 173 h 410"/>
                <a:gd name="T14" fmla="*/ 367 w 736"/>
                <a:gd name="T15" fmla="*/ 288 h 410"/>
                <a:gd name="T16" fmla="*/ 621 w 736"/>
                <a:gd name="T17" fmla="*/ 169 h 410"/>
                <a:gd name="T18" fmla="*/ 621 w 736"/>
                <a:gd name="T19" fmla="*/ 57 h 410"/>
                <a:gd name="T20" fmla="*/ 624 w 736"/>
                <a:gd name="T21" fmla="*/ 39 h 410"/>
                <a:gd name="T22" fmla="*/ 632 w 736"/>
                <a:gd name="T23" fmla="*/ 24 h 410"/>
                <a:gd name="T24" fmla="*/ 645 w 736"/>
                <a:gd name="T25" fmla="*/ 11 h 410"/>
                <a:gd name="T26" fmla="*/ 660 w 736"/>
                <a:gd name="T27" fmla="*/ 3 h 410"/>
                <a:gd name="T28" fmla="*/ 678 w 736"/>
                <a:gd name="T29" fmla="*/ 0 h 410"/>
                <a:gd name="T30" fmla="*/ 697 w 736"/>
                <a:gd name="T31" fmla="*/ 3 h 410"/>
                <a:gd name="T32" fmla="*/ 712 w 736"/>
                <a:gd name="T33" fmla="*/ 11 h 410"/>
                <a:gd name="T34" fmla="*/ 725 w 736"/>
                <a:gd name="T35" fmla="*/ 24 h 410"/>
                <a:gd name="T36" fmla="*/ 733 w 736"/>
                <a:gd name="T37" fmla="*/ 39 h 410"/>
                <a:gd name="T38" fmla="*/ 736 w 736"/>
                <a:gd name="T39" fmla="*/ 57 h 410"/>
                <a:gd name="T40" fmla="*/ 736 w 736"/>
                <a:gd name="T41" fmla="*/ 205 h 410"/>
                <a:gd name="T42" fmla="*/ 733 w 736"/>
                <a:gd name="T43" fmla="*/ 221 h 410"/>
                <a:gd name="T44" fmla="*/ 727 w 736"/>
                <a:gd name="T45" fmla="*/ 236 h 410"/>
                <a:gd name="T46" fmla="*/ 717 w 736"/>
                <a:gd name="T47" fmla="*/ 248 h 410"/>
                <a:gd name="T48" fmla="*/ 703 w 736"/>
                <a:gd name="T49" fmla="*/ 257 h 410"/>
                <a:gd name="T50" fmla="*/ 392 w 736"/>
                <a:gd name="T51" fmla="*/ 404 h 410"/>
                <a:gd name="T52" fmla="*/ 380 w 736"/>
                <a:gd name="T53" fmla="*/ 408 h 410"/>
                <a:gd name="T54" fmla="*/ 367 w 736"/>
                <a:gd name="T55" fmla="*/ 410 h 410"/>
                <a:gd name="T56" fmla="*/ 355 w 736"/>
                <a:gd name="T57" fmla="*/ 408 h 410"/>
                <a:gd name="T58" fmla="*/ 344 w 736"/>
                <a:gd name="T59" fmla="*/ 404 h 410"/>
                <a:gd name="T60" fmla="*/ 33 w 736"/>
                <a:gd name="T61" fmla="*/ 262 h 410"/>
                <a:gd name="T62" fmla="*/ 19 w 736"/>
                <a:gd name="T63" fmla="*/ 253 h 410"/>
                <a:gd name="T64" fmla="*/ 9 w 736"/>
                <a:gd name="T65" fmla="*/ 241 h 410"/>
                <a:gd name="T66" fmla="*/ 2 w 736"/>
                <a:gd name="T67" fmla="*/ 226 h 410"/>
                <a:gd name="T68" fmla="*/ 0 w 736"/>
                <a:gd name="T69" fmla="*/ 210 h 410"/>
                <a:gd name="T70" fmla="*/ 0 w 736"/>
                <a:gd name="T71" fmla="*/ 57 h 410"/>
                <a:gd name="T72" fmla="*/ 3 w 736"/>
                <a:gd name="T73" fmla="*/ 39 h 410"/>
                <a:gd name="T74" fmla="*/ 11 w 736"/>
                <a:gd name="T75" fmla="*/ 24 h 410"/>
                <a:gd name="T76" fmla="*/ 23 w 736"/>
                <a:gd name="T77" fmla="*/ 11 h 410"/>
                <a:gd name="T78" fmla="*/ 39 w 736"/>
                <a:gd name="T79" fmla="*/ 3 h 410"/>
                <a:gd name="T80" fmla="*/ 57 w 736"/>
                <a:gd name="T81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36" h="410">
                  <a:moveTo>
                    <a:pt x="57" y="0"/>
                  </a:moveTo>
                  <a:lnTo>
                    <a:pt x="75" y="3"/>
                  </a:lnTo>
                  <a:lnTo>
                    <a:pt x="91" y="11"/>
                  </a:lnTo>
                  <a:lnTo>
                    <a:pt x="103" y="24"/>
                  </a:lnTo>
                  <a:lnTo>
                    <a:pt x="112" y="39"/>
                  </a:lnTo>
                  <a:lnTo>
                    <a:pt x="114" y="57"/>
                  </a:lnTo>
                  <a:lnTo>
                    <a:pt x="114" y="173"/>
                  </a:lnTo>
                  <a:lnTo>
                    <a:pt x="367" y="288"/>
                  </a:lnTo>
                  <a:lnTo>
                    <a:pt x="621" y="169"/>
                  </a:lnTo>
                  <a:lnTo>
                    <a:pt x="621" y="57"/>
                  </a:lnTo>
                  <a:lnTo>
                    <a:pt x="624" y="39"/>
                  </a:lnTo>
                  <a:lnTo>
                    <a:pt x="632" y="24"/>
                  </a:lnTo>
                  <a:lnTo>
                    <a:pt x="645" y="11"/>
                  </a:lnTo>
                  <a:lnTo>
                    <a:pt x="660" y="3"/>
                  </a:lnTo>
                  <a:lnTo>
                    <a:pt x="678" y="0"/>
                  </a:lnTo>
                  <a:lnTo>
                    <a:pt x="697" y="3"/>
                  </a:lnTo>
                  <a:lnTo>
                    <a:pt x="712" y="11"/>
                  </a:lnTo>
                  <a:lnTo>
                    <a:pt x="725" y="24"/>
                  </a:lnTo>
                  <a:lnTo>
                    <a:pt x="733" y="39"/>
                  </a:lnTo>
                  <a:lnTo>
                    <a:pt x="736" y="57"/>
                  </a:lnTo>
                  <a:lnTo>
                    <a:pt x="736" y="205"/>
                  </a:lnTo>
                  <a:lnTo>
                    <a:pt x="733" y="221"/>
                  </a:lnTo>
                  <a:lnTo>
                    <a:pt x="727" y="236"/>
                  </a:lnTo>
                  <a:lnTo>
                    <a:pt x="717" y="248"/>
                  </a:lnTo>
                  <a:lnTo>
                    <a:pt x="703" y="257"/>
                  </a:lnTo>
                  <a:lnTo>
                    <a:pt x="392" y="404"/>
                  </a:lnTo>
                  <a:lnTo>
                    <a:pt x="380" y="408"/>
                  </a:lnTo>
                  <a:lnTo>
                    <a:pt x="367" y="410"/>
                  </a:lnTo>
                  <a:lnTo>
                    <a:pt x="355" y="408"/>
                  </a:lnTo>
                  <a:lnTo>
                    <a:pt x="344" y="404"/>
                  </a:lnTo>
                  <a:lnTo>
                    <a:pt x="33" y="262"/>
                  </a:lnTo>
                  <a:lnTo>
                    <a:pt x="19" y="253"/>
                  </a:lnTo>
                  <a:lnTo>
                    <a:pt x="9" y="241"/>
                  </a:lnTo>
                  <a:lnTo>
                    <a:pt x="2" y="226"/>
                  </a:lnTo>
                  <a:lnTo>
                    <a:pt x="0" y="210"/>
                  </a:lnTo>
                  <a:lnTo>
                    <a:pt x="0" y="57"/>
                  </a:lnTo>
                  <a:lnTo>
                    <a:pt x="3" y="39"/>
                  </a:lnTo>
                  <a:lnTo>
                    <a:pt x="11" y="24"/>
                  </a:lnTo>
                  <a:lnTo>
                    <a:pt x="23" y="11"/>
                  </a:lnTo>
                  <a:lnTo>
                    <a:pt x="39" y="3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pPr defTabSz="887708"/>
              <a:endParaRPr lang="es-SV" sz="700">
                <a:solidFill>
                  <a:srgbClr val="000000"/>
                </a:solidFill>
              </a:endParaRPr>
            </a:p>
          </p:txBody>
        </p:sp>
        <p:sp>
          <p:nvSpPr>
            <p:cNvPr id="64" name="Freeform 10"/>
            <p:cNvSpPr>
              <a:spLocks/>
            </p:cNvSpPr>
            <p:nvPr/>
          </p:nvSpPr>
          <p:spPr bwMode="auto">
            <a:xfrm>
              <a:off x="3011" y="-747"/>
              <a:ext cx="56" cy="45"/>
            </a:xfrm>
            <a:custGeom>
              <a:avLst/>
              <a:gdLst>
                <a:gd name="T0" fmla="*/ 63 w 505"/>
                <a:gd name="T1" fmla="*/ 0 h 402"/>
                <a:gd name="T2" fmla="*/ 77 w 505"/>
                <a:gd name="T3" fmla="*/ 3 h 402"/>
                <a:gd name="T4" fmla="*/ 91 w 505"/>
                <a:gd name="T5" fmla="*/ 10 h 402"/>
                <a:gd name="T6" fmla="*/ 482 w 505"/>
                <a:gd name="T7" fmla="*/ 298 h 402"/>
                <a:gd name="T8" fmla="*/ 493 w 505"/>
                <a:gd name="T9" fmla="*/ 309 h 402"/>
                <a:gd name="T10" fmla="*/ 501 w 505"/>
                <a:gd name="T11" fmla="*/ 322 h 402"/>
                <a:gd name="T12" fmla="*/ 505 w 505"/>
                <a:gd name="T13" fmla="*/ 336 h 402"/>
                <a:gd name="T14" fmla="*/ 505 w 505"/>
                <a:gd name="T15" fmla="*/ 351 h 402"/>
                <a:gd name="T16" fmla="*/ 502 w 505"/>
                <a:gd name="T17" fmla="*/ 365 h 402"/>
                <a:gd name="T18" fmla="*/ 494 w 505"/>
                <a:gd name="T19" fmla="*/ 379 h 402"/>
                <a:gd name="T20" fmla="*/ 485 w 505"/>
                <a:gd name="T21" fmla="*/ 389 h 402"/>
                <a:gd name="T22" fmla="*/ 474 w 505"/>
                <a:gd name="T23" fmla="*/ 396 h 402"/>
                <a:gd name="T24" fmla="*/ 461 w 505"/>
                <a:gd name="T25" fmla="*/ 401 h 402"/>
                <a:gd name="T26" fmla="*/ 448 w 505"/>
                <a:gd name="T27" fmla="*/ 402 h 402"/>
                <a:gd name="T28" fmla="*/ 436 w 505"/>
                <a:gd name="T29" fmla="*/ 401 h 402"/>
                <a:gd name="T30" fmla="*/ 425 w 505"/>
                <a:gd name="T31" fmla="*/ 397 h 402"/>
                <a:gd name="T32" fmla="*/ 414 w 505"/>
                <a:gd name="T33" fmla="*/ 391 h 402"/>
                <a:gd name="T34" fmla="*/ 23 w 505"/>
                <a:gd name="T35" fmla="*/ 103 h 402"/>
                <a:gd name="T36" fmla="*/ 12 w 505"/>
                <a:gd name="T37" fmla="*/ 92 h 402"/>
                <a:gd name="T38" fmla="*/ 4 w 505"/>
                <a:gd name="T39" fmla="*/ 79 h 402"/>
                <a:gd name="T40" fmla="*/ 0 w 505"/>
                <a:gd name="T41" fmla="*/ 65 h 402"/>
                <a:gd name="T42" fmla="*/ 0 w 505"/>
                <a:gd name="T43" fmla="*/ 50 h 402"/>
                <a:gd name="T44" fmla="*/ 3 w 505"/>
                <a:gd name="T45" fmla="*/ 36 h 402"/>
                <a:gd name="T46" fmla="*/ 11 w 505"/>
                <a:gd name="T47" fmla="*/ 22 h 402"/>
                <a:gd name="T48" fmla="*/ 21 w 505"/>
                <a:gd name="T49" fmla="*/ 11 h 402"/>
                <a:gd name="T50" fmla="*/ 34 w 505"/>
                <a:gd name="T51" fmla="*/ 4 h 402"/>
                <a:gd name="T52" fmla="*/ 48 w 505"/>
                <a:gd name="T53" fmla="*/ 0 h 402"/>
                <a:gd name="T54" fmla="*/ 63 w 505"/>
                <a:gd name="T55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5" h="402">
                  <a:moveTo>
                    <a:pt x="63" y="0"/>
                  </a:moveTo>
                  <a:lnTo>
                    <a:pt x="77" y="3"/>
                  </a:lnTo>
                  <a:lnTo>
                    <a:pt x="91" y="10"/>
                  </a:lnTo>
                  <a:lnTo>
                    <a:pt x="482" y="298"/>
                  </a:lnTo>
                  <a:lnTo>
                    <a:pt x="493" y="309"/>
                  </a:lnTo>
                  <a:lnTo>
                    <a:pt x="501" y="322"/>
                  </a:lnTo>
                  <a:lnTo>
                    <a:pt x="505" y="336"/>
                  </a:lnTo>
                  <a:lnTo>
                    <a:pt x="505" y="351"/>
                  </a:lnTo>
                  <a:lnTo>
                    <a:pt x="502" y="365"/>
                  </a:lnTo>
                  <a:lnTo>
                    <a:pt x="494" y="379"/>
                  </a:lnTo>
                  <a:lnTo>
                    <a:pt x="485" y="389"/>
                  </a:lnTo>
                  <a:lnTo>
                    <a:pt x="474" y="396"/>
                  </a:lnTo>
                  <a:lnTo>
                    <a:pt x="461" y="401"/>
                  </a:lnTo>
                  <a:lnTo>
                    <a:pt x="448" y="402"/>
                  </a:lnTo>
                  <a:lnTo>
                    <a:pt x="436" y="401"/>
                  </a:lnTo>
                  <a:lnTo>
                    <a:pt x="425" y="397"/>
                  </a:lnTo>
                  <a:lnTo>
                    <a:pt x="414" y="391"/>
                  </a:lnTo>
                  <a:lnTo>
                    <a:pt x="23" y="103"/>
                  </a:lnTo>
                  <a:lnTo>
                    <a:pt x="12" y="92"/>
                  </a:lnTo>
                  <a:lnTo>
                    <a:pt x="4" y="79"/>
                  </a:lnTo>
                  <a:lnTo>
                    <a:pt x="0" y="65"/>
                  </a:lnTo>
                  <a:lnTo>
                    <a:pt x="0" y="50"/>
                  </a:lnTo>
                  <a:lnTo>
                    <a:pt x="3" y="36"/>
                  </a:lnTo>
                  <a:lnTo>
                    <a:pt x="11" y="22"/>
                  </a:lnTo>
                  <a:lnTo>
                    <a:pt x="21" y="11"/>
                  </a:lnTo>
                  <a:lnTo>
                    <a:pt x="34" y="4"/>
                  </a:lnTo>
                  <a:lnTo>
                    <a:pt x="48" y="0"/>
                  </a:lnTo>
                  <a:lnTo>
                    <a:pt x="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pPr defTabSz="887708"/>
              <a:endParaRPr lang="es-SV" sz="700">
                <a:solidFill>
                  <a:srgbClr val="000000"/>
                </a:solidFill>
              </a:endParaRPr>
            </a:p>
          </p:txBody>
        </p:sp>
        <p:sp>
          <p:nvSpPr>
            <p:cNvPr id="65" name="Freeform 11"/>
            <p:cNvSpPr>
              <a:spLocks/>
            </p:cNvSpPr>
            <p:nvPr/>
          </p:nvSpPr>
          <p:spPr bwMode="auto">
            <a:xfrm>
              <a:off x="2764" y="-929"/>
              <a:ext cx="57" cy="46"/>
            </a:xfrm>
            <a:custGeom>
              <a:avLst/>
              <a:gdLst>
                <a:gd name="T0" fmla="*/ 63 w 514"/>
                <a:gd name="T1" fmla="*/ 0 h 410"/>
                <a:gd name="T2" fmla="*/ 78 w 514"/>
                <a:gd name="T3" fmla="*/ 4 h 410"/>
                <a:gd name="T4" fmla="*/ 91 w 514"/>
                <a:gd name="T5" fmla="*/ 11 h 410"/>
                <a:gd name="T6" fmla="*/ 491 w 514"/>
                <a:gd name="T7" fmla="*/ 306 h 410"/>
                <a:gd name="T8" fmla="*/ 502 w 514"/>
                <a:gd name="T9" fmla="*/ 316 h 410"/>
                <a:gd name="T10" fmla="*/ 510 w 514"/>
                <a:gd name="T11" fmla="*/ 329 h 410"/>
                <a:gd name="T12" fmla="*/ 514 w 514"/>
                <a:gd name="T13" fmla="*/ 344 h 410"/>
                <a:gd name="T14" fmla="*/ 514 w 514"/>
                <a:gd name="T15" fmla="*/ 359 h 410"/>
                <a:gd name="T16" fmla="*/ 511 w 514"/>
                <a:gd name="T17" fmla="*/ 374 h 410"/>
                <a:gd name="T18" fmla="*/ 503 w 514"/>
                <a:gd name="T19" fmla="*/ 387 h 410"/>
                <a:gd name="T20" fmla="*/ 494 w 514"/>
                <a:gd name="T21" fmla="*/ 397 h 410"/>
                <a:gd name="T22" fmla="*/ 483 w 514"/>
                <a:gd name="T23" fmla="*/ 404 h 410"/>
                <a:gd name="T24" fmla="*/ 470 w 514"/>
                <a:gd name="T25" fmla="*/ 409 h 410"/>
                <a:gd name="T26" fmla="*/ 457 w 514"/>
                <a:gd name="T27" fmla="*/ 410 h 410"/>
                <a:gd name="T28" fmla="*/ 445 w 514"/>
                <a:gd name="T29" fmla="*/ 409 h 410"/>
                <a:gd name="T30" fmla="*/ 434 w 514"/>
                <a:gd name="T31" fmla="*/ 405 h 410"/>
                <a:gd name="T32" fmla="*/ 423 w 514"/>
                <a:gd name="T33" fmla="*/ 399 h 410"/>
                <a:gd name="T34" fmla="*/ 23 w 514"/>
                <a:gd name="T35" fmla="*/ 105 h 410"/>
                <a:gd name="T36" fmla="*/ 12 w 514"/>
                <a:gd name="T37" fmla="*/ 94 h 410"/>
                <a:gd name="T38" fmla="*/ 4 w 514"/>
                <a:gd name="T39" fmla="*/ 80 h 410"/>
                <a:gd name="T40" fmla="*/ 0 w 514"/>
                <a:gd name="T41" fmla="*/ 66 h 410"/>
                <a:gd name="T42" fmla="*/ 0 w 514"/>
                <a:gd name="T43" fmla="*/ 51 h 410"/>
                <a:gd name="T44" fmla="*/ 4 w 514"/>
                <a:gd name="T45" fmla="*/ 37 h 410"/>
                <a:gd name="T46" fmla="*/ 11 w 514"/>
                <a:gd name="T47" fmla="*/ 23 h 410"/>
                <a:gd name="T48" fmla="*/ 22 w 514"/>
                <a:gd name="T49" fmla="*/ 12 h 410"/>
                <a:gd name="T50" fmla="*/ 35 w 514"/>
                <a:gd name="T51" fmla="*/ 5 h 410"/>
                <a:gd name="T52" fmla="*/ 49 w 514"/>
                <a:gd name="T53" fmla="*/ 1 h 410"/>
                <a:gd name="T54" fmla="*/ 63 w 514"/>
                <a:gd name="T55" fmla="*/ 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14" h="410">
                  <a:moveTo>
                    <a:pt x="63" y="0"/>
                  </a:moveTo>
                  <a:lnTo>
                    <a:pt x="78" y="4"/>
                  </a:lnTo>
                  <a:lnTo>
                    <a:pt x="91" y="11"/>
                  </a:lnTo>
                  <a:lnTo>
                    <a:pt x="491" y="306"/>
                  </a:lnTo>
                  <a:lnTo>
                    <a:pt x="502" y="316"/>
                  </a:lnTo>
                  <a:lnTo>
                    <a:pt x="510" y="329"/>
                  </a:lnTo>
                  <a:lnTo>
                    <a:pt x="514" y="344"/>
                  </a:lnTo>
                  <a:lnTo>
                    <a:pt x="514" y="359"/>
                  </a:lnTo>
                  <a:lnTo>
                    <a:pt x="511" y="374"/>
                  </a:lnTo>
                  <a:lnTo>
                    <a:pt x="503" y="387"/>
                  </a:lnTo>
                  <a:lnTo>
                    <a:pt x="494" y="397"/>
                  </a:lnTo>
                  <a:lnTo>
                    <a:pt x="483" y="404"/>
                  </a:lnTo>
                  <a:lnTo>
                    <a:pt x="470" y="409"/>
                  </a:lnTo>
                  <a:lnTo>
                    <a:pt x="457" y="410"/>
                  </a:lnTo>
                  <a:lnTo>
                    <a:pt x="445" y="409"/>
                  </a:lnTo>
                  <a:lnTo>
                    <a:pt x="434" y="405"/>
                  </a:lnTo>
                  <a:lnTo>
                    <a:pt x="423" y="399"/>
                  </a:lnTo>
                  <a:lnTo>
                    <a:pt x="23" y="105"/>
                  </a:lnTo>
                  <a:lnTo>
                    <a:pt x="12" y="94"/>
                  </a:lnTo>
                  <a:lnTo>
                    <a:pt x="4" y="80"/>
                  </a:lnTo>
                  <a:lnTo>
                    <a:pt x="0" y="66"/>
                  </a:lnTo>
                  <a:lnTo>
                    <a:pt x="0" y="51"/>
                  </a:lnTo>
                  <a:lnTo>
                    <a:pt x="4" y="37"/>
                  </a:lnTo>
                  <a:lnTo>
                    <a:pt x="11" y="23"/>
                  </a:lnTo>
                  <a:lnTo>
                    <a:pt x="22" y="12"/>
                  </a:lnTo>
                  <a:lnTo>
                    <a:pt x="35" y="5"/>
                  </a:lnTo>
                  <a:lnTo>
                    <a:pt x="49" y="1"/>
                  </a:lnTo>
                  <a:lnTo>
                    <a:pt x="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pPr defTabSz="887708"/>
              <a:endParaRPr lang="es-SV" sz="700">
                <a:solidFill>
                  <a:srgbClr val="000000"/>
                </a:solidFill>
              </a:endParaRPr>
            </a:p>
          </p:txBody>
        </p:sp>
        <p:sp>
          <p:nvSpPr>
            <p:cNvPr id="66" name="Freeform 12"/>
            <p:cNvSpPr>
              <a:spLocks/>
            </p:cNvSpPr>
            <p:nvPr/>
          </p:nvSpPr>
          <p:spPr bwMode="auto">
            <a:xfrm>
              <a:off x="2764" y="-749"/>
              <a:ext cx="59" cy="47"/>
            </a:xfrm>
            <a:custGeom>
              <a:avLst/>
              <a:gdLst>
                <a:gd name="T0" fmla="*/ 469 w 532"/>
                <a:gd name="T1" fmla="*/ 0 h 423"/>
                <a:gd name="T2" fmla="*/ 484 w 532"/>
                <a:gd name="T3" fmla="*/ 0 h 423"/>
                <a:gd name="T4" fmla="*/ 498 w 532"/>
                <a:gd name="T5" fmla="*/ 4 h 423"/>
                <a:gd name="T6" fmla="*/ 511 w 532"/>
                <a:gd name="T7" fmla="*/ 12 h 423"/>
                <a:gd name="T8" fmla="*/ 521 w 532"/>
                <a:gd name="T9" fmla="*/ 24 h 423"/>
                <a:gd name="T10" fmla="*/ 529 w 532"/>
                <a:gd name="T11" fmla="*/ 37 h 423"/>
                <a:gd name="T12" fmla="*/ 532 w 532"/>
                <a:gd name="T13" fmla="*/ 52 h 423"/>
                <a:gd name="T14" fmla="*/ 532 w 532"/>
                <a:gd name="T15" fmla="*/ 66 h 423"/>
                <a:gd name="T16" fmla="*/ 528 w 532"/>
                <a:gd name="T17" fmla="*/ 81 h 423"/>
                <a:gd name="T18" fmla="*/ 520 w 532"/>
                <a:gd name="T19" fmla="*/ 93 h 423"/>
                <a:gd name="T20" fmla="*/ 509 w 532"/>
                <a:gd name="T21" fmla="*/ 104 h 423"/>
                <a:gd name="T22" fmla="*/ 91 w 532"/>
                <a:gd name="T23" fmla="*/ 412 h 423"/>
                <a:gd name="T24" fmla="*/ 81 w 532"/>
                <a:gd name="T25" fmla="*/ 418 h 423"/>
                <a:gd name="T26" fmla="*/ 69 w 532"/>
                <a:gd name="T27" fmla="*/ 422 h 423"/>
                <a:gd name="T28" fmla="*/ 57 w 532"/>
                <a:gd name="T29" fmla="*/ 423 h 423"/>
                <a:gd name="T30" fmla="*/ 44 w 532"/>
                <a:gd name="T31" fmla="*/ 422 h 423"/>
                <a:gd name="T32" fmla="*/ 32 w 532"/>
                <a:gd name="T33" fmla="*/ 417 h 423"/>
                <a:gd name="T34" fmla="*/ 21 w 532"/>
                <a:gd name="T35" fmla="*/ 410 h 423"/>
                <a:gd name="T36" fmla="*/ 11 w 532"/>
                <a:gd name="T37" fmla="*/ 400 h 423"/>
                <a:gd name="T38" fmla="*/ 4 w 532"/>
                <a:gd name="T39" fmla="*/ 386 h 423"/>
                <a:gd name="T40" fmla="*/ 0 w 532"/>
                <a:gd name="T41" fmla="*/ 372 h 423"/>
                <a:gd name="T42" fmla="*/ 0 w 532"/>
                <a:gd name="T43" fmla="*/ 357 h 423"/>
                <a:gd name="T44" fmla="*/ 4 w 532"/>
                <a:gd name="T45" fmla="*/ 343 h 423"/>
                <a:gd name="T46" fmla="*/ 12 w 532"/>
                <a:gd name="T47" fmla="*/ 330 h 423"/>
                <a:gd name="T48" fmla="*/ 23 w 532"/>
                <a:gd name="T49" fmla="*/ 319 h 423"/>
                <a:gd name="T50" fmla="*/ 441 w 532"/>
                <a:gd name="T51" fmla="*/ 11 h 423"/>
                <a:gd name="T52" fmla="*/ 455 w 532"/>
                <a:gd name="T53" fmla="*/ 3 h 423"/>
                <a:gd name="T54" fmla="*/ 469 w 532"/>
                <a:gd name="T55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32" h="423">
                  <a:moveTo>
                    <a:pt x="469" y="0"/>
                  </a:moveTo>
                  <a:lnTo>
                    <a:pt x="484" y="0"/>
                  </a:lnTo>
                  <a:lnTo>
                    <a:pt x="498" y="4"/>
                  </a:lnTo>
                  <a:lnTo>
                    <a:pt x="511" y="12"/>
                  </a:lnTo>
                  <a:lnTo>
                    <a:pt x="521" y="24"/>
                  </a:lnTo>
                  <a:lnTo>
                    <a:pt x="529" y="37"/>
                  </a:lnTo>
                  <a:lnTo>
                    <a:pt x="532" y="52"/>
                  </a:lnTo>
                  <a:lnTo>
                    <a:pt x="532" y="66"/>
                  </a:lnTo>
                  <a:lnTo>
                    <a:pt x="528" y="81"/>
                  </a:lnTo>
                  <a:lnTo>
                    <a:pt x="520" y="93"/>
                  </a:lnTo>
                  <a:lnTo>
                    <a:pt x="509" y="104"/>
                  </a:lnTo>
                  <a:lnTo>
                    <a:pt x="91" y="412"/>
                  </a:lnTo>
                  <a:lnTo>
                    <a:pt x="81" y="418"/>
                  </a:lnTo>
                  <a:lnTo>
                    <a:pt x="69" y="422"/>
                  </a:lnTo>
                  <a:lnTo>
                    <a:pt x="57" y="423"/>
                  </a:lnTo>
                  <a:lnTo>
                    <a:pt x="44" y="422"/>
                  </a:lnTo>
                  <a:lnTo>
                    <a:pt x="32" y="417"/>
                  </a:lnTo>
                  <a:lnTo>
                    <a:pt x="21" y="410"/>
                  </a:lnTo>
                  <a:lnTo>
                    <a:pt x="11" y="400"/>
                  </a:lnTo>
                  <a:lnTo>
                    <a:pt x="4" y="386"/>
                  </a:lnTo>
                  <a:lnTo>
                    <a:pt x="0" y="372"/>
                  </a:lnTo>
                  <a:lnTo>
                    <a:pt x="0" y="357"/>
                  </a:lnTo>
                  <a:lnTo>
                    <a:pt x="4" y="343"/>
                  </a:lnTo>
                  <a:lnTo>
                    <a:pt x="12" y="330"/>
                  </a:lnTo>
                  <a:lnTo>
                    <a:pt x="23" y="319"/>
                  </a:lnTo>
                  <a:lnTo>
                    <a:pt x="441" y="11"/>
                  </a:lnTo>
                  <a:lnTo>
                    <a:pt x="455" y="3"/>
                  </a:lnTo>
                  <a:lnTo>
                    <a:pt x="4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pPr defTabSz="887708"/>
              <a:endParaRPr lang="es-SV" sz="700">
                <a:solidFill>
                  <a:srgbClr val="000000"/>
                </a:solidFill>
              </a:endParaRPr>
            </a:p>
          </p:txBody>
        </p:sp>
        <p:sp>
          <p:nvSpPr>
            <p:cNvPr id="67" name="Freeform 13"/>
            <p:cNvSpPr>
              <a:spLocks/>
            </p:cNvSpPr>
            <p:nvPr/>
          </p:nvSpPr>
          <p:spPr bwMode="auto">
            <a:xfrm>
              <a:off x="3012" y="-929"/>
              <a:ext cx="55" cy="44"/>
            </a:xfrm>
            <a:custGeom>
              <a:avLst/>
              <a:gdLst>
                <a:gd name="T0" fmla="*/ 425 w 488"/>
                <a:gd name="T1" fmla="*/ 0 h 392"/>
                <a:gd name="T2" fmla="*/ 440 w 488"/>
                <a:gd name="T3" fmla="*/ 1 h 392"/>
                <a:gd name="T4" fmla="*/ 454 w 488"/>
                <a:gd name="T5" fmla="*/ 5 h 392"/>
                <a:gd name="T6" fmla="*/ 467 w 488"/>
                <a:gd name="T7" fmla="*/ 12 h 392"/>
                <a:gd name="T8" fmla="*/ 477 w 488"/>
                <a:gd name="T9" fmla="*/ 23 h 392"/>
                <a:gd name="T10" fmla="*/ 485 w 488"/>
                <a:gd name="T11" fmla="*/ 37 h 392"/>
                <a:gd name="T12" fmla="*/ 488 w 488"/>
                <a:gd name="T13" fmla="*/ 51 h 392"/>
                <a:gd name="T14" fmla="*/ 488 w 488"/>
                <a:gd name="T15" fmla="*/ 66 h 392"/>
                <a:gd name="T16" fmla="*/ 484 w 488"/>
                <a:gd name="T17" fmla="*/ 80 h 392"/>
                <a:gd name="T18" fmla="*/ 476 w 488"/>
                <a:gd name="T19" fmla="*/ 94 h 392"/>
                <a:gd name="T20" fmla="*/ 465 w 488"/>
                <a:gd name="T21" fmla="*/ 105 h 392"/>
                <a:gd name="T22" fmla="*/ 91 w 488"/>
                <a:gd name="T23" fmla="*/ 380 h 392"/>
                <a:gd name="T24" fmla="*/ 80 w 488"/>
                <a:gd name="T25" fmla="*/ 386 h 392"/>
                <a:gd name="T26" fmla="*/ 69 w 488"/>
                <a:gd name="T27" fmla="*/ 390 h 392"/>
                <a:gd name="T28" fmla="*/ 57 w 488"/>
                <a:gd name="T29" fmla="*/ 392 h 392"/>
                <a:gd name="T30" fmla="*/ 44 w 488"/>
                <a:gd name="T31" fmla="*/ 390 h 392"/>
                <a:gd name="T32" fmla="*/ 31 w 488"/>
                <a:gd name="T33" fmla="*/ 385 h 392"/>
                <a:gd name="T34" fmla="*/ 20 w 488"/>
                <a:gd name="T35" fmla="*/ 378 h 392"/>
                <a:gd name="T36" fmla="*/ 11 w 488"/>
                <a:gd name="T37" fmla="*/ 368 h 392"/>
                <a:gd name="T38" fmla="*/ 3 w 488"/>
                <a:gd name="T39" fmla="*/ 354 h 392"/>
                <a:gd name="T40" fmla="*/ 0 w 488"/>
                <a:gd name="T41" fmla="*/ 340 h 392"/>
                <a:gd name="T42" fmla="*/ 0 w 488"/>
                <a:gd name="T43" fmla="*/ 324 h 392"/>
                <a:gd name="T44" fmla="*/ 4 w 488"/>
                <a:gd name="T45" fmla="*/ 310 h 392"/>
                <a:gd name="T46" fmla="*/ 12 w 488"/>
                <a:gd name="T47" fmla="*/ 297 h 392"/>
                <a:gd name="T48" fmla="*/ 23 w 488"/>
                <a:gd name="T49" fmla="*/ 287 h 392"/>
                <a:gd name="T50" fmla="*/ 397 w 488"/>
                <a:gd name="T51" fmla="*/ 11 h 392"/>
                <a:gd name="T52" fmla="*/ 411 w 488"/>
                <a:gd name="T53" fmla="*/ 4 h 392"/>
                <a:gd name="T54" fmla="*/ 425 w 488"/>
                <a:gd name="T55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88" h="392">
                  <a:moveTo>
                    <a:pt x="425" y="0"/>
                  </a:moveTo>
                  <a:lnTo>
                    <a:pt x="440" y="1"/>
                  </a:lnTo>
                  <a:lnTo>
                    <a:pt x="454" y="5"/>
                  </a:lnTo>
                  <a:lnTo>
                    <a:pt x="467" y="12"/>
                  </a:lnTo>
                  <a:lnTo>
                    <a:pt x="477" y="23"/>
                  </a:lnTo>
                  <a:lnTo>
                    <a:pt x="485" y="37"/>
                  </a:lnTo>
                  <a:lnTo>
                    <a:pt x="488" y="51"/>
                  </a:lnTo>
                  <a:lnTo>
                    <a:pt x="488" y="66"/>
                  </a:lnTo>
                  <a:lnTo>
                    <a:pt x="484" y="80"/>
                  </a:lnTo>
                  <a:lnTo>
                    <a:pt x="476" y="94"/>
                  </a:lnTo>
                  <a:lnTo>
                    <a:pt x="465" y="105"/>
                  </a:lnTo>
                  <a:lnTo>
                    <a:pt x="91" y="380"/>
                  </a:lnTo>
                  <a:lnTo>
                    <a:pt x="80" y="386"/>
                  </a:lnTo>
                  <a:lnTo>
                    <a:pt x="69" y="390"/>
                  </a:lnTo>
                  <a:lnTo>
                    <a:pt x="57" y="392"/>
                  </a:lnTo>
                  <a:lnTo>
                    <a:pt x="44" y="390"/>
                  </a:lnTo>
                  <a:lnTo>
                    <a:pt x="31" y="385"/>
                  </a:lnTo>
                  <a:lnTo>
                    <a:pt x="20" y="378"/>
                  </a:lnTo>
                  <a:lnTo>
                    <a:pt x="11" y="368"/>
                  </a:lnTo>
                  <a:lnTo>
                    <a:pt x="3" y="354"/>
                  </a:lnTo>
                  <a:lnTo>
                    <a:pt x="0" y="340"/>
                  </a:lnTo>
                  <a:lnTo>
                    <a:pt x="0" y="324"/>
                  </a:lnTo>
                  <a:lnTo>
                    <a:pt x="4" y="310"/>
                  </a:lnTo>
                  <a:lnTo>
                    <a:pt x="12" y="297"/>
                  </a:lnTo>
                  <a:lnTo>
                    <a:pt x="23" y="287"/>
                  </a:lnTo>
                  <a:lnTo>
                    <a:pt x="397" y="11"/>
                  </a:lnTo>
                  <a:lnTo>
                    <a:pt x="411" y="4"/>
                  </a:lnTo>
                  <a:lnTo>
                    <a:pt x="4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pPr defTabSz="887708"/>
              <a:endParaRPr lang="es-SV" sz="700">
                <a:solidFill>
                  <a:srgbClr val="000000"/>
                </a:solidFill>
              </a:endParaRPr>
            </a:p>
          </p:txBody>
        </p:sp>
        <p:sp>
          <p:nvSpPr>
            <p:cNvPr id="68" name="Freeform 14"/>
            <p:cNvSpPr>
              <a:spLocks/>
            </p:cNvSpPr>
            <p:nvPr/>
          </p:nvSpPr>
          <p:spPr bwMode="auto">
            <a:xfrm>
              <a:off x="3035" y="-822"/>
              <a:ext cx="62" cy="13"/>
            </a:xfrm>
            <a:custGeom>
              <a:avLst/>
              <a:gdLst>
                <a:gd name="T0" fmla="*/ 57 w 555"/>
                <a:gd name="T1" fmla="*/ 0 h 115"/>
                <a:gd name="T2" fmla="*/ 498 w 555"/>
                <a:gd name="T3" fmla="*/ 0 h 115"/>
                <a:gd name="T4" fmla="*/ 516 w 555"/>
                <a:gd name="T5" fmla="*/ 3 h 115"/>
                <a:gd name="T6" fmla="*/ 532 w 555"/>
                <a:gd name="T7" fmla="*/ 11 h 115"/>
                <a:gd name="T8" fmla="*/ 544 w 555"/>
                <a:gd name="T9" fmla="*/ 24 h 115"/>
                <a:gd name="T10" fmla="*/ 552 w 555"/>
                <a:gd name="T11" fmla="*/ 39 h 115"/>
                <a:gd name="T12" fmla="*/ 555 w 555"/>
                <a:gd name="T13" fmla="*/ 58 h 115"/>
                <a:gd name="T14" fmla="*/ 552 w 555"/>
                <a:gd name="T15" fmla="*/ 76 h 115"/>
                <a:gd name="T16" fmla="*/ 544 w 555"/>
                <a:gd name="T17" fmla="*/ 91 h 115"/>
                <a:gd name="T18" fmla="*/ 532 w 555"/>
                <a:gd name="T19" fmla="*/ 104 h 115"/>
                <a:gd name="T20" fmla="*/ 516 w 555"/>
                <a:gd name="T21" fmla="*/ 112 h 115"/>
                <a:gd name="T22" fmla="*/ 498 w 555"/>
                <a:gd name="T23" fmla="*/ 115 h 115"/>
                <a:gd name="T24" fmla="*/ 57 w 555"/>
                <a:gd name="T25" fmla="*/ 115 h 115"/>
                <a:gd name="T26" fmla="*/ 39 w 555"/>
                <a:gd name="T27" fmla="*/ 112 h 115"/>
                <a:gd name="T28" fmla="*/ 23 w 555"/>
                <a:gd name="T29" fmla="*/ 104 h 115"/>
                <a:gd name="T30" fmla="*/ 11 w 555"/>
                <a:gd name="T31" fmla="*/ 91 h 115"/>
                <a:gd name="T32" fmla="*/ 3 w 555"/>
                <a:gd name="T33" fmla="*/ 76 h 115"/>
                <a:gd name="T34" fmla="*/ 0 w 555"/>
                <a:gd name="T35" fmla="*/ 58 h 115"/>
                <a:gd name="T36" fmla="*/ 3 w 555"/>
                <a:gd name="T37" fmla="*/ 39 h 115"/>
                <a:gd name="T38" fmla="*/ 11 w 555"/>
                <a:gd name="T39" fmla="*/ 24 h 115"/>
                <a:gd name="T40" fmla="*/ 23 w 555"/>
                <a:gd name="T41" fmla="*/ 11 h 115"/>
                <a:gd name="T42" fmla="*/ 39 w 555"/>
                <a:gd name="T43" fmla="*/ 3 h 115"/>
                <a:gd name="T44" fmla="*/ 57 w 555"/>
                <a:gd name="T4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55" h="115">
                  <a:moveTo>
                    <a:pt x="57" y="0"/>
                  </a:moveTo>
                  <a:lnTo>
                    <a:pt x="498" y="0"/>
                  </a:lnTo>
                  <a:lnTo>
                    <a:pt x="516" y="3"/>
                  </a:lnTo>
                  <a:lnTo>
                    <a:pt x="532" y="11"/>
                  </a:lnTo>
                  <a:lnTo>
                    <a:pt x="544" y="24"/>
                  </a:lnTo>
                  <a:lnTo>
                    <a:pt x="552" y="39"/>
                  </a:lnTo>
                  <a:lnTo>
                    <a:pt x="555" y="58"/>
                  </a:lnTo>
                  <a:lnTo>
                    <a:pt x="552" y="76"/>
                  </a:lnTo>
                  <a:lnTo>
                    <a:pt x="544" y="91"/>
                  </a:lnTo>
                  <a:lnTo>
                    <a:pt x="532" y="104"/>
                  </a:lnTo>
                  <a:lnTo>
                    <a:pt x="516" y="112"/>
                  </a:lnTo>
                  <a:lnTo>
                    <a:pt x="498" y="115"/>
                  </a:lnTo>
                  <a:lnTo>
                    <a:pt x="57" y="115"/>
                  </a:lnTo>
                  <a:lnTo>
                    <a:pt x="39" y="112"/>
                  </a:lnTo>
                  <a:lnTo>
                    <a:pt x="23" y="104"/>
                  </a:lnTo>
                  <a:lnTo>
                    <a:pt x="11" y="91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3" y="39"/>
                  </a:lnTo>
                  <a:lnTo>
                    <a:pt x="11" y="24"/>
                  </a:lnTo>
                  <a:lnTo>
                    <a:pt x="23" y="11"/>
                  </a:lnTo>
                  <a:lnTo>
                    <a:pt x="39" y="3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pPr defTabSz="887708"/>
              <a:endParaRPr lang="es-SV" sz="700">
                <a:solidFill>
                  <a:srgbClr val="000000"/>
                </a:solidFill>
              </a:endParaRPr>
            </a:p>
          </p:txBody>
        </p:sp>
        <p:sp>
          <p:nvSpPr>
            <p:cNvPr id="69" name="Freeform 15"/>
            <p:cNvSpPr>
              <a:spLocks/>
            </p:cNvSpPr>
            <p:nvPr/>
          </p:nvSpPr>
          <p:spPr bwMode="auto">
            <a:xfrm>
              <a:off x="2733" y="-822"/>
              <a:ext cx="63" cy="13"/>
            </a:xfrm>
            <a:custGeom>
              <a:avLst/>
              <a:gdLst>
                <a:gd name="T0" fmla="*/ 57 w 570"/>
                <a:gd name="T1" fmla="*/ 0 h 115"/>
                <a:gd name="T2" fmla="*/ 512 w 570"/>
                <a:gd name="T3" fmla="*/ 0 h 115"/>
                <a:gd name="T4" fmla="*/ 531 w 570"/>
                <a:gd name="T5" fmla="*/ 3 h 115"/>
                <a:gd name="T6" fmla="*/ 546 w 570"/>
                <a:gd name="T7" fmla="*/ 11 h 115"/>
                <a:gd name="T8" fmla="*/ 559 w 570"/>
                <a:gd name="T9" fmla="*/ 24 h 115"/>
                <a:gd name="T10" fmla="*/ 567 w 570"/>
                <a:gd name="T11" fmla="*/ 39 h 115"/>
                <a:gd name="T12" fmla="*/ 570 w 570"/>
                <a:gd name="T13" fmla="*/ 58 h 115"/>
                <a:gd name="T14" fmla="*/ 567 w 570"/>
                <a:gd name="T15" fmla="*/ 76 h 115"/>
                <a:gd name="T16" fmla="*/ 559 w 570"/>
                <a:gd name="T17" fmla="*/ 91 h 115"/>
                <a:gd name="T18" fmla="*/ 546 w 570"/>
                <a:gd name="T19" fmla="*/ 104 h 115"/>
                <a:gd name="T20" fmla="*/ 530 w 570"/>
                <a:gd name="T21" fmla="*/ 112 h 115"/>
                <a:gd name="T22" fmla="*/ 512 w 570"/>
                <a:gd name="T23" fmla="*/ 115 h 115"/>
                <a:gd name="T24" fmla="*/ 57 w 570"/>
                <a:gd name="T25" fmla="*/ 115 h 115"/>
                <a:gd name="T26" fmla="*/ 39 w 570"/>
                <a:gd name="T27" fmla="*/ 112 h 115"/>
                <a:gd name="T28" fmla="*/ 24 w 570"/>
                <a:gd name="T29" fmla="*/ 104 h 115"/>
                <a:gd name="T30" fmla="*/ 11 w 570"/>
                <a:gd name="T31" fmla="*/ 91 h 115"/>
                <a:gd name="T32" fmla="*/ 3 w 570"/>
                <a:gd name="T33" fmla="*/ 76 h 115"/>
                <a:gd name="T34" fmla="*/ 0 w 570"/>
                <a:gd name="T35" fmla="*/ 58 h 115"/>
                <a:gd name="T36" fmla="*/ 0 w 570"/>
                <a:gd name="T37" fmla="*/ 57 h 115"/>
                <a:gd name="T38" fmla="*/ 3 w 570"/>
                <a:gd name="T39" fmla="*/ 39 h 115"/>
                <a:gd name="T40" fmla="*/ 11 w 570"/>
                <a:gd name="T41" fmla="*/ 24 h 115"/>
                <a:gd name="T42" fmla="*/ 24 w 570"/>
                <a:gd name="T43" fmla="*/ 11 h 115"/>
                <a:gd name="T44" fmla="*/ 39 w 570"/>
                <a:gd name="T45" fmla="*/ 3 h 115"/>
                <a:gd name="T46" fmla="*/ 57 w 570"/>
                <a:gd name="T4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70" h="115">
                  <a:moveTo>
                    <a:pt x="57" y="0"/>
                  </a:moveTo>
                  <a:lnTo>
                    <a:pt x="512" y="0"/>
                  </a:lnTo>
                  <a:lnTo>
                    <a:pt x="531" y="3"/>
                  </a:lnTo>
                  <a:lnTo>
                    <a:pt x="546" y="11"/>
                  </a:lnTo>
                  <a:lnTo>
                    <a:pt x="559" y="24"/>
                  </a:lnTo>
                  <a:lnTo>
                    <a:pt x="567" y="39"/>
                  </a:lnTo>
                  <a:lnTo>
                    <a:pt x="570" y="58"/>
                  </a:lnTo>
                  <a:lnTo>
                    <a:pt x="567" y="76"/>
                  </a:lnTo>
                  <a:lnTo>
                    <a:pt x="559" y="91"/>
                  </a:lnTo>
                  <a:lnTo>
                    <a:pt x="546" y="104"/>
                  </a:lnTo>
                  <a:lnTo>
                    <a:pt x="530" y="112"/>
                  </a:lnTo>
                  <a:lnTo>
                    <a:pt x="512" y="115"/>
                  </a:lnTo>
                  <a:lnTo>
                    <a:pt x="57" y="115"/>
                  </a:lnTo>
                  <a:lnTo>
                    <a:pt x="39" y="112"/>
                  </a:lnTo>
                  <a:lnTo>
                    <a:pt x="24" y="104"/>
                  </a:lnTo>
                  <a:lnTo>
                    <a:pt x="11" y="91"/>
                  </a:lnTo>
                  <a:lnTo>
                    <a:pt x="3" y="76"/>
                  </a:lnTo>
                  <a:lnTo>
                    <a:pt x="0" y="58"/>
                  </a:lnTo>
                  <a:lnTo>
                    <a:pt x="0" y="57"/>
                  </a:lnTo>
                  <a:lnTo>
                    <a:pt x="3" y="39"/>
                  </a:lnTo>
                  <a:lnTo>
                    <a:pt x="11" y="24"/>
                  </a:lnTo>
                  <a:lnTo>
                    <a:pt x="24" y="11"/>
                  </a:lnTo>
                  <a:lnTo>
                    <a:pt x="39" y="3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pPr defTabSz="887708"/>
              <a:endParaRPr lang="es-SV" sz="700">
                <a:solidFill>
                  <a:srgbClr val="000000"/>
                </a:solidFill>
              </a:endParaRPr>
            </a:p>
          </p:txBody>
        </p:sp>
      </p:grpSp>
      <p:sp>
        <p:nvSpPr>
          <p:cNvPr id="71" name="Textbox 1"/>
          <p:cNvSpPr/>
          <p:nvPr/>
        </p:nvSpPr>
        <p:spPr>
          <a:xfrm>
            <a:off x="6378107" y="2469644"/>
            <a:ext cx="1429051" cy="1441991"/>
          </a:xfrm>
          <a:prstGeom prst="rect">
            <a:avLst/>
          </a:prstGeom>
        </p:spPr>
        <p:txBody>
          <a:bodyPr wrap="square" lIns="88803" tIns="44383" rIns="88803" bIns="44383">
            <a:spAutoFit/>
          </a:bodyPr>
          <a:lstStyle/>
          <a:p>
            <a:pPr defTabSz="887708">
              <a:lnSpc>
                <a:spcPct val="150000"/>
              </a:lnSpc>
            </a:pPr>
            <a:r>
              <a:rPr lang="zh-TW" altLang="en-US" sz="1200" dirty="0" smtClean="0">
                <a:solidFill>
                  <a:srgbClr val="57575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所構想的改善流程能增加顧客便利性</a:t>
            </a:r>
            <a:r>
              <a:rPr lang="en-US" altLang="zh-TW" sz="1200" dirty="0" smtClean="0">
                <a:solidFill>
                  <a:srgbClr val="57575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TW" altLang="en-US" sz="1200" dirty="0" smtClean="0">
                <a:solidFill>
                  <a:srgbClr val="57575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也能增加店家的營收</a:t>
            </a:r>
            <a:r>
              <a:rPr lang="en-US" altLang="zh-TW" sz="1200" dirty="0" smtClean="0">
                <a:solidFill>
                  <a:srgbClr val="57575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TW" altLang="en-US" sz="1200" dirty="0" smtClean="0">
                <a:solidFill>
                  <a:srgbClr val="57575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達到雙贏的局面</a:t>
            </a:r>
            <a:endParaRPr lang="en-US" sz="1200" dirty="0">
              <a:solidFill>
                <a:srgbClr val="575757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4" name="Textbox 1"/>
          <p:cNvSpPr/>
          <p:nvPr/>
        </p:nvSpPr>
        <p:spPr>
          <a:xfrm>
            <a:off x="1373569" y="2469644"/>
            <a:ext cx="1458937" cy="1474627"/>
          </a:xfrm>
          <a:prstGeom prst="rect">
            <a:avLst/>
          </a:prstGeom>
        </p:spPr>
        <p:txBody>
          <a:bodyPr wrap="square" lIns="88803" tIns="44383" rIns="88803" bIns="44383">
            <a:spAutoFit/>
          </a:bodyPr>
          <a:lstStyle/>
          <a:p>
            <a:pPr algn="r" defTabSz="887708">
              <a:lnSpc>
                <a:spcPct val="150000"/>
              </a:lnSpc>
            </a:pPr>
            <a:r>
              <a:rPr lang="zh-TW" altLang="en-US" sz="12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飲料是現代人生活中不可缺少的部分</a:t>
            </a:r>
            <a:r>
              <a:rPr lang="en-US" altLang="zh-TW" sz="12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TW" altLang="en-US" sz="12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而在訂購過程中仍能構想其他方法增加訂購的便利性</a:t>
            </a:r>
            <a:endParaRPr lang="en-US" altLang="zh-TW" sz="1200" dirty="0" smtClean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5" name="74 CuadroTexto"/>
          <p:cNvSpPr txBox="1"/>
          <p:nvPr/>
        </p:nvSpPr>
        <p:spPr>
          <a:xfrm>
            <a:off x="447848" y="2420927"/>
            <a:ext cx="1060726" cy="579373"/>
          </a:xfrm>
          <a:prstGeom prst="rect">
            <a:avLst/>
          </a:prstGeom>
          <a:noFill/>
        </p:spPr>
        <p:txBody>
          <a:bodyPr wrap="square" lIns="25131" tIns="12565" rIns="25131" bIns="12565" rtlCol="0">
            <a:spAutoFit/>
          </a:bodyPr>
          <a:lstStyle/>
          <a:p>
            <a:pPr algn="ctr" defTabSz="887708"/>
            <a:r>
              <a:rPr lang="zh-TW" altLang="en-US" sz="3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Open Sans Extrabold" panose="020B0906030804020204" pitchFamily="34" charset="0"/>
              </a:rPr>
              <a:t>動機</a:t>
            </a:r>
            <a:endParaRPr lang="en-US" sz="3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Open Sans Extrabold" panose="020B0906030804020204" pitchFamily="34" charset="0"/>
            </a:endParaRPr>
          </a:p>
        </p:txBody>
      </p:sp>
      <p:sp>
        <p:nvSpPr>
          <p:cNvPr id="76" name="75 CuadroTexto"/>
          <p:cNvSpPr txBox="1"/>
          <p:nvPr/>
        </p:nvSpPr>
        <p:spPr>
          <a:xfrm>
            <a:off x="7701984" y="2420927"/>
            <a:ext cx="974472" cy="579373"/>
          </a:xfrm>
          <a:prstGeom prst="rect">
            <a:avLst/>
          </a:prstGeom>
          <a:noFill/>
        </p:spPr>
        <p:txBody>
          <a:bodyPr wrap="square" lIns="25131" tIns="12565" rIns="25131" bIns="12565" rtlCol="0">
            <a:spAutoFit/>
          </a:bodyPr>
          <a:lstStyle/>
          <a:p>
            <a:pPr algn="ctr" defTabSz="887708"/>
            <a:r>
              <a:rPr lang="zh-TW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目的</a:t>
            </a:r>
            <a:endParaRPr lang="en-US" sz="3600" dirty="0">
              <a:latin typeface="Microsoft YaHei" panose="020B0503020204020204" pitchFamily="34" charset="-122"/>
              <a:ea typeface="Microsoft YaHei" panose="020B0503020204020204" pitchFamily="34" charset="-122"/>
              <a:cs typeface="Open Sans Extrabold" panose="020B0906030804020204" pitchFamily="34" charset="0"/>
            </a:endParaRPr>
          </a:p>
        </p:txBody>
      </p:sp>
      <p:grpSp>
        <p:nvGrpSpPr>
          <p:cNvPr id="87" name="Group 18"/>
          <p:cNvGrpSpPr>
            <a:grpSpLocks noChangeAspect="1"/>
          </p:cNvGrpSpPr>
          <p:nvPr/>
        </p:nvGrpSpPr>
        <p:grpSpPr bwMode="auto">
          <a:xfrm>
            <a:off x="3352833" y="2643430"/>
            <a:ext cx="309737" cy="309721"/>
            <a:chOff x="5807" y="-772"/>
            <a:chExt cx="337" cy="33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90" name="Freeform 20"/>
            <p:cNvSpPr>
              <a:spLocks noEditPoints="1"/>
            </p:cNvSpPr>
            <p:nvPr/>
          </p:nvSpPr>
          <p:spPr bwMode="auto">
            <a:xfrm>
              <a:off x="5927" y="-652"/>
              <a:ext cx="97" cy="96"/>
            </a:xfrm>
            <a:custGeom>
              <a:avLst/>
              <a:gdLst>
                <a:gd name="T0" fmla="*/ 433 w 961"/>
                <a:gd name="T1" fmla="*/ 131 h 960"/>
                <a:gd name="T2" fmla="*/ 344 w 961"/>
                <a:gd name="T3" fmla="*/ 155 h 960"/>
                <a:gd name="T4" fmla="*/ 266 w 961"/>
                <a:gd name="T5" fmla="*/ 201 h 960"/>
                <a:gd name="T6" fmla="*/ 202 w 961"/>
                <a:gd name="T7" fmla="*/ 264 h 960"/>
                <a:gd name="T8" fmla="*/ 156 w 961"/>
                <a:gd name="T9" fmla="*/ 343 h 960"/>
                <a:gd name="T10" fmla="*/ 131 w 961"/>
                <a:gd name="T11" fmla="*/ 432 h 960"/>
                <a:gd name="T12" fmla="*/ 131 w 961"/>
                <a:gd name="T13" fmla="*/ 528 h 960"/>
                <a:gd name="T14" fmla="*/ 156 w 961"/>
                <a:gd name="T15" fmla="*/ 616 h 960"/>
                <a:gd name="T16" fmla="*/ 202 w 961"/>
                <a:gd name="T17" fmla="*/ 695 h 960"/>
                <a:gd name="T18" fmla="*/ 266 w 961"/>
                <a:gd name="T19" fmla="*/ 758 h 960"/>
                <a:gd name="T20" fmla="*/ 344 w 961"/>
                <a:gd name="T21" fmla="*/ 804 h 960"/>
                <a:gd name="T22" fmla="*/ 433 w 961"/>
                <a:gd name="T23" fmla="*/ 828 h 960"/>
                <a:gd name="T24" fmla="*/ 528 w 961"/>
                <a:gd name="T25" fmla="*/ 828 h 960"/>
                <a:gd name="T26" fmla="*/ 618 w 961"/>
                <a:gd name="T27" fmla="*/ 804 h 960"/>
                <a:gd name="T28" fmla="*/ 696 w 961"/>
                <a:gd name="T29" fmla="*/ 758 h 960"/>
                <a:gd name="T30" fmla="*/ 760 w 961"/>
                <a:gd name="T31" fmla="*/ 695 h 960"/>
                <a:gd name="T32" fmla="*/ 806 w 961"/>
                <a:gd name="T33" fmla="*/ 616 h 960"/>
                <a:gd name="T34" fmla="*/ 830 w 961"/>
                <a:gd name="T35" fmla="*/ 528 h 960"/>
                <a:gd name="T36" fmla="*/ 830 w 961"/>
                <a:gd name="T37" fmla="*/ 432 h 960"/>
                <a:gd name="T38" fmla="*/ 806 w 961"/>
                <a:gd name="T39" fmla="*/ 343 h 960"/>
                <a:gd name="T40" fmla="*/ 760 w 961"/>
                <a:gd name="T41" fmla="*/ 264 h 960"/>
                <a:gd name="T42" fmla="*/ 696 w 961"/>
                <a:gd name="T43" fmla="*/ 201 h 960"/>
                <a:gd name="T44" fmla="*/ 618 w 961"/>
                <a:gd name="T45" fmla="*/ 155 h 960"/>
                <a:gd name="T46" fmla="*/ 528 w 961"/>
                <a:gd name="T47" fmla="*/ 131 h 960"/>
                <a:gd name="T48" fmla="*/ 480 w 961"/>
                <a:gd name="T49" fmla="*/ 0 h 960"/>
                <a:gd name="T50" fmla="*/ 591 w 961"/>
                <a:gd name="T51" fmla="*/ 12 h 960"/>
                <a:gd name="T52" fmla="*/ 691 w 961"/>
                <a:gd name="T53" fmla="*/ 49 h 960"/>
                <a:gd name="T54" fmla="*/ 781 w 961"/>
                <a:gd name="T55" fmla="*/ 105 h 960"/>
                <a:gd name="T56" fmla="*/ 856 w 961"/>
                <a:gd name="T57" fmla="*/ 180 h 960"/>
                <a:gd name="T58" fmla="*/ 912 w 961"/>
                <a:gd name="T59" fmla="*/ 268 h 960"/>
                <a:gd name="T60" fmla="*/ 949 w 961"/>
                <a:gd name="T61" fmla="*/ 370 h 960"/>
                <a:gd name="T62" fmla="*/ 961 w 961"/>
                <a:gd name="T63" fmla="*/ 480 h 960"/>
                <a:gd name="T64" fmla="*/ 949 w 961"/>
                <a:gd name="T65" fmla="*/ 590 h 960"/>
                <a:gd name="T66" fmla="*/ 912 w 961"/>
                <a:gd name="T67" fmla="*/ 691 h 960"/>
                <a:gd name="T68" fmla="*/ 856 w 961"/>
                <a:gd name="T69" fmla="*/ 779 h 960"/>
                <a:gd name="T70" fmla="*/ 781 w 961"/>
                <a:gd name="T71" fmla="*/ 854 h 960"/>
                <a:gd name="T72" fmla="*/ 691 w 961"/>
                <a:gd name="T73" fmla="*/ 911 h 960"/>
                <a:gd name="T74" fmla="*/ 591 w 961"/>
                <a:gd name="T75" fmla="*/ 947 h 960"/>
                <a:gd name="T76" fmla="*/ 480 w 961"/>
                <a:gd name="T77" fmla="*/ 960 h 960"/>
                <a:gd name="T78" fmla="*/ 370 w 961"/>
                <a:gd name="T79" fmla="*/ 947 h 960"/>
                <a:gd name="T80" fmla="*/ 270 w 961"/>
                <a:gd name="T81" fmla="*/ 911 h 960"/>
                <a:gd name="T82" fmla="*/ 181 w 961"/>
                <a:gd name="T83" fmla="*/ 854 h 960"/>
                <a:gd name="T84" fmla="*/ 106 w 961"/>
                <a:gd name="T85" fmla="*/ 779 h 960"/>
                <a:gd name="T86" fmla="*/ 49 w 961"/>
                <a:gd name="T87" fmla="*/ 691 h 960"/>
                <a:gd name="T88" fmla="*/ 13 w 961"/>
                <a:gd name="T89" fmla="*/ 590 h 960"/>
                <a:gd name="T90" fmla="*/ 0 w 961"/>
                <a:gd name="T91" fmla="*/ 480 h 960"/>
                <a:gd name="T92" fmla="*/ 13 w 961"/>
                <a:gd name="T93" fmla="*/ 370 h 960"/>
                <a:gd name="T94" fmla="*/ 49 w 961"/>
                <a:gd name="T95" fmla="*/ 268 h 960"/>
                <a:gd name="T96" fmla="*/ 106 w 961"/>
                <a:gd name="T97" fmla="*/ 180 h 960"/>
                <a:gd name="T98" fmla="*/ 181 w 961"/>
                <a:gd name="T99" fmla="*/ 105 h 960"/>
                <a:gd name="T100" fmla="*/ 270 w 961"/>
                <a:gd name="T101" fmla="*/ 49 h 960"/>
                <a:gd name="T102" fmla="*/ 370 w 961"/>
                <a:gd name="T103" fmla="*/ 12 h 960"/>
                <a:gd name="T104" fmla="*/ 480 w 961"/>
                <a:gd name="T105" fmla="*/ 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61" h="960">
                  <a:moveTo>
                    <a:pt x="480" y="128"/>
                  </a:moveTo>
                  <a:lnTo>
                    <a:pt x="433" y="131"/>
                  </a:lnTo>
                  <a:lnTo>
                    <a:pt x="387" y="140"/>
                  </a:lnTo>
                  <a:lnTo>
                    <a:pt x="344" y="155"/>
                  </a:lnTo>
                  <a:lnTo>
                    <a:pt x="303" y="176"/>
                  </a:lnTo>
                  <a:lnTo>
                    <a:pt x="266" y="201"/>
                  </a:lnTo>
                  <a:lnTo>
                    <a:pt x="232" y="231"/>
                  </a:lnTo>
                  <a:lnTo>
                    <a:pt x="202" y="264"/>
                  </a:lnTo>
                  <a:lnTo>
                    <a:pt x="176" y="302"/>
                  </a:lnTo>
                  <a:lnTo>
                    <a:pt x="156" y="343"/>
                  </a:lnTo>
                  <a:lnTo>
                    <a:pt x="141" y="386"/>
                  </a:lnTo>
                  <a:lnTo>
                    <a:pt x="131" y="432"/>
                  </a:lnTo>
                  <a:lnTo>
                    <a:pt x="128" y="480"/>
                  </a:lnTo>
                  <a:lnTo>
                    <a:pt x="131" y="528"/>
                  </a:lnTo>
                  <a:lnTo>
                    <a:pt x="141" y="574"/>
                  </a:lnTo>
                  <a:lnTo>
                    <a:pt x="156" y="616"/>
                  </a:lnTo>
                  <a:lnTo>
                    <a:pt x="176" y="658"/>
                  </a:lnTo>
                  <a:lnTo>
                    <a:pt x="202" y="695"/>
                  </a:lnTo>
                  <a:lnTo>
                    <a:pt x="232" y="728"/>
                  </a:lnTo>
                  <a:lnTo>
                    <a:pt x="266" y="758"/>
                  </a:lnTo>
                  <a:lnTo>
                    <a:pt x="303" y="784"/>
                  </a:lnTo>
                  <a:lnTo>
                    <a:pt x="344" y="804"/>
                  </a:lnTo>
                  <a:lnTo>
                    <a:pt x="387" y="819"/>
                  </a:lnTo>
                  <a:lnTo>
                    <a:pt x="433" y="828"/>
                  </a:lnTo>
                  <a:lnTo>
                    <a:pt x="480" y="832"/>
                  </a:lnTo>
                  <a:lnTo>
                    <a:pt x="528" y="828"/>
                  </a:lnTo>
                  <a:lnTo>
                    <a:pt x="574" y="819"/>
                  </a:lnTo>
                  <a:lnTo>
                    <a:pt x="618" y="804"/>
                  </a:lnTo>
                  <a:lnTo>
                    <a:pt x="658" y="784"/>
                  </a:lnTo>
                  <a:lnTo>
                    <a:pt x="696" y="758"/>
                  </a:lnTo>
                  <a:lnTo>
                    <a:pt x="730" y="728"/>
                  </a:lnTo>
                  <a:lnTo>
                    <a:pt x="760" y="695"/>
                  </a:lnTo>
                  <a:lnTo>
                    <a:pt x="785" y="658"/>
                  </a:lnTo>
                  <a:lnTo>
                    <a:pt x="806" y="616"/>
                  </a:lnTo>
                  <a:lnTo>
                    <a:pt x="821" y="574"/>
                  </a:lnTo>
                  <a:lnTo>
                    <a:pt x="830" y="528"/>
                  </a:lnTo>
                  <a:lnTo>
                    <a:pt x="833" y="480"/>
                  </a:lnTo>
                  <a:lnTo>
                    <a:pt x="830" y="432"/>
                  </a:lnTo>
                  <a:lnTo>
                    <a:pt x="821" y="386"/>
                  </a:lnTo>
                  <a:lnTo>
                    <a:pt x="806" y="343"/>
                  </a:lnTo>
                  <a:lnTo>
                    <a:pt x="785" y="302"/>
                  </a:lnTo>
                  <a:lnTo>
                    <a:pt x="760" y="264"/>
                  </a:lnTo>
                  <a:lnTo>
                    <a:pt x="730" y="231"/>
                  </a:lnTo>
                  <a:lnTo>
                    <a:pt x="696" y="201"/>
                  </a:lnTo>
                  <a:lnTo>
                    <a:pt x="658" y="176"/>
                  </a:lnTo>
                  <a:lnTo>
                    <a:pt x="618" y="155"/>
                  </a:lnTo>
                  <a:lnTo>
                    <a:pt x="574" y="140"/>
                  </a:lnTo>
                  <a:lnTo>
                    <a:pt x="528" y="131"/>
                  </a:lnTo>
                  <a:lnTo>
                    <a:pt x="480" y="128"/>
                  </a:lnTo>
                  <a:close/>
                  <a:moveTo>
                    <a:pt x="480" y="0"/>
                  </a:moveTo>
                  <a:lnTo>
                    <a:pt x="537" y="3"/>
                  </a:lnTo>
                  <a:lnTo>
                    <a:pt x="591" y="12"/>
                  </a:lnTo>
                  <a:lnTo>
                    <a:pt x="642" y="27"/>
                  </a:lnTo>
                  <a:lnTo>
                    <a:pt x="691" y="49"/>
                  </a:lnTo>
                  <a:lnTo>
                    <a:pt x="738" y="74"/>
                  </a:lnTo>
                  <a:lnTo>
                    <a:pt x="781" y="105"/>
                  </a:lnTo>
                  <a:lnTo>
                    <a:pt x="821" y="140"/>
                  </a:lnTo>
                  <a:lnTo>
                    <a:pt x="856" y="180"/>
                  </a:lnTo>
                  <a:lnTo>
                    <a:pt x="887" y="223"/>
                  </a:lnTo>
                  <a:lnTo>
                    <a:pt x="912" y="268"/>
                  </a:lnTo>
                  <a:lnTo>
                    <a:pt x="933" y="318"/>
                  </a:lnTo>
                  <a:lnTo>
                    <a:pt x="949" y="370"/>
                  </a:lnTo>
                  <a:lnTo>
                    <a:pt x="958" y="424"/>
                  </a:lnTo>
                  <a:lnTo>
                    <a:pt x="961" y="480"/>
                  </a:lnTo>
                  <a:lnTo>
                    <a:pt x="958" y="535"/>
                  </a:lnTo>
                  <a:lnTo>
                    <a:pt x="949" y="590"/>
                  </a:lnTo>
                  <a:lnTo>
                    <a:pt x="933" y="642"/>
                  </a:lnTo>
                  <a:lnTo>
                    <a:pt x="912" y="691"/>
                  </a:lnTo>
                  <a:lnTo>
                    <a:pt x="887" y="737"/>
                  </a:lnTo>
                  <a:lnTo>
                    <a:pt x="856" y="779"/>
                  </a:lnTo>
                  <a:lnTo>
                    <a:pt x="821" y="819"/>
                  </a:lnTo>
                  <a:lnTo>
                    <a:pt x="781" y="854"/>
                  </a:lnTo>
                  <a:lnTo>
                    <a:pt x="738" y="885"/>
                  </a:lnTo>
                  <a:lnTo>
                    <a:pt x="691" y="911"/>
                  </a:lnTo>
                  <a:lnTo>
                    <a:pt x="642" y="932"/>
                  </a:lnTo>
                  <a:lnTo>
                    <a:pt x="591" y="947"/>
                  </a:lnTo>
                  <a:lnTo>
                    <a:pt x="537" y="956"/>
                  </a:lnTo>
                  <a:lnTo>
                    <a:pt x="480" y="960"/>
                  </a:lnTo>
                  <a:lnTo>
                    <a:pt x="425" y="956"/>
                  </a:lnTo>
                  <a:lnTo>
                    <a:pt x="370" y="947"/>
                  </a:lnTo>
                  <a:lnTo>
                    <a:pt x="319" y="932"/>
                  </a:lnTo>
                  <a:lnTo>
                    <a:pt x="270" y="911"/>
                  </a:lnTo>
                  <a:lnTo>
                    <a:pt x="223" y="885"/>
                  </a:lnTo>
                  <a:lnTo>
                    <a:pt x="181" y="854"/>
                  </a:lnTo>
                  <a:lnTo>
                    <a:pt x="141" y="819"/>
                  </a:lnTo>
                  <a:lnTo>
                    <a:pt x="106" y="779"/>
                  </a:lnTo>
                  <a:lnTo>
                    <a:pt x="75" y="737"/>
                  </a:lnTo>
                  <a:lnTo>
                    <a:pt x="49" y="691"/>
                  </a:lnTo>
                  <a:lnTo>
                    <a:pt x="28" y="642"/>
                  </a:lnTo>
                  <a:lnTo>
                    <a:pt x="13" y="590"/>
                  </a:lnTo>
                  <a:lnTo>
                    <a:pt x="3" y="535"/>
                  </a:lnTo>
                  <a:lnTo>
                    <a:pt x="0" y="480"/>
                  </a:lnTo>
                  <a:lnTo>
                    <a:pt x="3" y="424"/>
                  </a:lnTo>
                  <a:lnTo>
                    <a:pt x="13" y="370"/>
                  </a:lnTo>
                  <a:lnTo>
                    <a:pt x="28" y="318"/>
                  </a:lnTo>
                  <a:lnTo>
                    <a:pt x="49" y="268"/>
                  </a:lnTo>
                  <a:lnTo>
                    <a:pt x="75" y="223"/>
                  </a:lnTo>
                  <a:lnTo>
                    <a:pt x="106" y="180"/>
                  </a:lnTo>
                  <a:lnTo>
                    <a:pt x="141" y="140"/>
                  </a:lnTo>
                  <a:lnTo>
                    <a:pt x="181" y="105"/>
                  </a:lnTo>
                  <a:lnTo>
                    <a:pt x="223" y="74"/>
                  </a:lnTo>
                  <a:lnTo>
                    <a:pt x="270" y="49"/>
                  </a:lnTo>
                  <a:lnTo>
                    <a:pt x="319" y="27"/>
                  </a:lnTo>
                  <a:lnTo>
                    <a:pt x="370" y="12"/>
                  </a:lnTo>
                  <a:lnTo>
                    <a:pt x="425" y="3"/>
                  </a:lnTo>
                  <a:lnTo>
                    <a:pt x="4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pPr defTabSz="887708"/>
              <a:endParaRPr lang="es-SV" sz="700">
                <a:solidFill>
                  <a:srgbClr val="000000"/>
                </a:solidFill>
              </a:endParaRPr>
            </a:p>
          </p:txBody>
        </p:sp>
        <p:sp>
          <p:nvSpPr>
            <p:cNvPr id="91" name="Freeform 21"/>
            <p:cNvSpPr>
              <a:spLocks/>
            </p:cNvSpPr>
            <p:nvPr/>
          </p:nvSpPr>
          <p:spPr bwMode="auto">
            <a:xfrm>
              <a:off x="5969" y="-691"/>
              <a:ext cx="94" cy="94"/>
            </a:xfrm>
            <a:custGeom>
              <a:avLst/>
              <a:gdLst>
                <a:gd name="T0" fmla="*/ 64 w 940"/>
                <a:gd name="T1" fmla="*/ 0 h 939"/>
                <a:gd name="T2" fmla="*/ 140 w 940"/>
                <a:gd name="T3" fmla="*/ 3 h 939"/>
                <a:gd name="T4" fmla="*/ 214 w 940"/>
                <a:gd name="T5" fmla="*/ 13 h 939"/>
                <a:gd name="T6" fmla="*/ 285 w 940"/>
                <a:gd name="T7" fmla="*/ 28 h 939"/>
                <a:gd name="T8" fmla="*/ 354 w 940"/>
                <a:gd name="T9" fmla="*/ 49 h 939"/>
                <a:gd name="T10" fmla="*/ 422 w 940"/>
                <a:gd name="T11" fmla="*/ 76 h 939"/>
                <a:gd name="T12" fmla="*/ 486 w 940"/>
                <a:gd name="T13" fmla="*/ 108 h 939"/>
                <a:gd name="T14" fmla="*/ 546 w 940"/>
                <a:gd name="T15" fmla="*/ 145 h 939"/>
                <a:gd name="T16" fmla="*/ 604 w 940"/>
                <a:gd name="T17" fmla="*/ 187 h 939"/>
                <a:gd name="T18" fmla="*/ 657 w 940"/>
                <a:gd name="T19" fmla="*/ 233 h 939"/>
                <a:gd name="T20" fmla="*/ 707 w 940"/>
                <a:gd name="T21" fmla="*/ 282 h 939"/>
                <a:gd name="T22" fmla="*/ 753 w 940"/>
                <a:gd name="T23" fmla="*/ 336 h 939"/>
                <a:gd name="T24" fmla="*/ 795 w 940"/>
                <a:gd name="T25" fmla="*/ 394 h 939"/>
                <a:gd name="T26" fmla="*/ 831 w 940"/>
                <a:gd name="T27" fmla="*/ 454 h 939"/>
                <a:gd name="T28" fmla="*/ 863 w 940"/>
                <a:gd name="T29" fmla="*/ 518 h 939"/>
                <a:gd name="T30" fmla="*/ 890 w 940"/>
                <a:gd name="T31" fmla="*/ 585 h 939"/>
                <a:gd name="T32" fmla="*/ 911 w 940"/>
                <a:gd name="T33" fmla="*/ 654 h 939"/>
                <a:gd name="T34" fmla="*/ 927 w 940"/>
                <a:gd name="T35" fmla="*/ 725 h 939"/>
                <a:gd name="T36" fmla="*/ 936 w 940"/>
                <a:gd name="T37" fmla="*/ 799 h 939"/>
                <a:gd name="T38" fmla="*/ 940 w 940"/>
                <a:gd name="T39" fmla="*/ 875 h 939"/>
                <a:gd name="T40" fmla="*/ 936 w 940"/>
                <a:gd name="T41" fmla="*/ 895 h 939"/>
                <a:gd name="T42" fmla="*/ 927 w 940"/>
                <a:gd name="T43" fmla="*/ 912 h 939"/>
                <a:gd name="T44" fmla="*/ 913 w 940"/>
                <a:gd name="T45" fmla="*/ 926 h 939"/>
                <a:gd name="T46" fmla="*/ 895 w 940"/>
                <a:gd name="T47" fmla="*/ 935 h 939"/>
                <a:gd name="T48" fmla="*/ 875 w 940"/>
                <a:gd name="T49" fmla="*/ 939 h 939"/>
                <a:gd name="T50" fmla="*/ 855 w 940"/>
                <a:gd name="T51" fmla="*/ 935 h 939"/>
                <a:gd name="T52" fmla="*/ 838 w 940"/>
                <a:gd name="T53" fmla="*/ 926 h 939"/>
                <a:gd name="T54" fmla="*/ 824 w 940"/>
                <a:gd name="T55" fmla="*/ 912 h 939"/>
                <a:gd name="T56" fmla="*/ 814 w 940"/>
                <a:gd name="T57" fmla="*/ 895 h 939"/>
                <a:gd name="T58" fmla="*/ 811 w 940"/>
                <a:gd name="T59" fmla="*/ 875 h 939"/>
                <a:gd name="T60" fmla="*/ 808 w 940"/>
                <a:gd name="T61" fmla="*/ 806 h 939"/>
                <a:gd name="T62" fmla="*/ 799 w 940"/>
                <a:gd name="T63" fmla="*/ 740 h 939"/>
                <a:gd name="T64" fmla="*/ 784 w 940"/>
                <a:gd name="T65" fmla="*/ 676 h 939"/>
                <a:gd name="T66" fmla="*/ 764 w 940"/>
                <a:gd name="T67" fmla="*/ 614 h 939"/>
                <a:gd name="T68" fmla="*/ 739 w 940"/>
                <a:gd name="T69" fmla="*/ 555 h 939"/>
                <a:gd name="T70" fmla="*/ 710 w 940"/>
                <a:gd name="T71" fmla="*/ 498 h 939"/>
                <a:gd name="T72" fmla="*/ 674 w 940"/>
                <a:gd name="T73" fmla="*/ 445 h 939"/>
                <a:gd name="T74" fmla="*/ 636 w 940"/>
                <a:gd name="T75" fmla="*/ 394 h 939"/>
                <a:gd name="T76" fmla="*/ 592 w 940"/>
                <a:gd name="T77" fmla="*/ 347 h 939"/>
                <a:gd name="T78" fmla="*/ 545 w 940"/>
                <a:gd name="T79" fmla="*/ 304 h 939"/>
                <a:gd name="T80" fmla="*/ 495 w 940"/>
                <a:gd name="T81" fmla="*/ 265 h 939"/>
                <a:gd name="T82" fmla="*/ 441 w 940"/>
                <a:gd name="T83" fmla="*/ 230 h 939"/>
                <a:gd name="T84" fmla="*/ 384 w 940"/>
                <a:gd name="T85" fmla="*/ 201 h 939"/>
                <a:gd name="T86" fmla="*/ 325 w 940"/>
                <a:gd name="T87" fmla="*/ 175 h 939"/>
                <a:gd name="T88" fmla="*/ 263 w 940"/>
                <a:gd name="T89" fmla="*/ 155 h 939"/>
                <a:gd name="T90" fmla="*/ 199 w 940"/>
                <a:gd name="T91" fmla="*/ 140 h 939"/>
                <a:gd name="T92" fmla="*/ 133 w 940"/>
                <a:gd name="T93" fmla="*/ 131 h 939"/>
                <a:gd name="T94" fmla="*/ 64 w 940"/>
                <a:gd name="T95" fmla="*/ 128 h 939"/>
                <a:gd name="T96" fmla="*/ 45 w 940"/>
                <a:gd name="T97" fmla="*/ 125 h 939"/>
                <a:gd name="T98" fmla="*/ 27 w 940"/>
                <a:gd name="T99" fmla="*/ 116 h 939"/>
                <a:gd name="T100" fmla="*/ 13 w 940"/>
                <a:gd name="T101" fmla="*/ 102 h 939"/>
                <a:gd name="T102" fmla="*/ 5 w 940"/>
                <a:gd name="T103" fmla="*/ 84 h 939"/>
                <a:gd name="T104" fmla="*/ 0 w 940"/>
                <a:gd name="T105" fmla="*/ 64 h 939"/>
                <a:gd name="T106" fmla="*/ 5 w 940"/>
                <a:gd name="T107" fmla="*/ 44 h 939"/>
                <a:gd name="T108" fmla="*/ 13 w 940"/>
                <a:gd name="T109" fmla="*/ 27 h 939"/>
                <a:gd name="T110" fmla="*/ 27 w 940"/>
                <a:gd name="T111" fmla="*/ 13 h 939"/>
                <a:gd name="T112" fmla="*/ 45 w 940"/>
                <a:gd name="T113" fmla="*/ 3 h 939"/>
                <a:gd name="T114" fmla="*/ 64 w 940"/>
                <a:gd name="T115" fmla="*/ 0 h 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0" h="939">
                  <a:moveTo>
                    <a:pt x="64" y="0"/>
                  </a:moveTo>
                  <a:lnTo>
                    <a:pt x="140" y="3"/>
                  </a:lnTo>
                  <a:lnTo>
                    <a:pt x="214" y="13"/>
                  </a:lnTo>
                  <a:lnTo>
                    <a:pt x="285" y="28"/>
                  </a:lnTo>
                  <a:lnTo>
                    <a:pt x="354" y="49"/>
                  </a:lnTo>
                  <a:lnTo>
                    <a:pt x="422" y="76"/>
                  </a:lnTo>
                  <a:lnTo>
                    <a:pt x="486" y="108"/>
                  </a:lnTo>
                  <a:lnTo>
                    <a:pt x="546" y="145"/>
                  </a:lnTo>
                  <a:lnTo>
                    <a:pt x="604" y="187"/>
                  </a:lnTo>
                  <a:lnTo>
                    <a:pt x="657" y="233"/>
                  </a:lnTo>
                  <a:lnTo>
                    <a:pt x="707" y="282"/>
                  </a:lnTo>
                  <a:lnTo>
                    <a:pt x="753" y="336"/>
                  </a:lnTo>
                  <a:lnTo>
                    <a:pt x="795" y="394"/>
                  </a:lnTo>
                  <a:lnTo>
                    <a:pt x="831" y="454"/>
                  </a:lnTo>
                  <a:lnTo>
                    <a:pt x="863" y="518"/>
                  </a:lnTo>
                  <a:lnTo>
                    <a:pt x="890" y="585"/>
                  </a:lnTo>
                  <a:lnTo>
                    <a:pt x="911" y="654"/>
                  </a:lnTo>
                  <a:lnTo>
                    <a:pt x="927" y="725"/>
                  </a:lnTo>
                  <a:lnTo>
                    <a:pt x="936" y="799"/>
                  </a:lnTo>
                  <a:lnTo>
                    <a:pt x="940" y="875"/>
                  </a:lnTo>
                  <a:lnTo>
                    <a:pt x="936" y="895"/>
                  </a:lnTo>
                  <a:lnTo>
                    <a:pt x="927" y="912"/>
                  </a:lnTo>
                  <a:lnTo>
                    <a:pt x="913" y="926"/>
                  </a:lnTo>
                  <a:lnTo>
                    <a:pt x="895" y="935"/>
                  </a:lnTo>
                  <a:lnTo>
                    <a:pt x="875" y="939"/>
                  </a:lnTo>
                  <a:lnTo>
                    <a:pt x="855" y="935"/>
                  </a:lnTo>
                  <a:lnTo>
                    <a:pt x="838" y="926"/>
                  </a:lnTo>
                  <a:lnTo>
                    <a:pt x="824" y="912"/>
                  </a:lnTo>
                  <a:lnTo>
                    <a:pt x="814" y="895"/>
                  </a:lnTo>
                  <a:lnTo>
                    <a:pt x="811" y="875"/>
                  </a:lnTo>
                  <a:lnTo>
                    <a:pt x="808" y="806"/>
                  </a:lnTo>
                  <a:lnTo>
                    <a:pt x="799" y="740"/>
                  </a:lnTo>
                  <a:lnTo>
                    <a:pt x="784" y="676"/>
                  </a:lnTo>
                  <a:lnTo>
                    <a:pt x="764" y="614"/>
                  </a:lnTo>
                  <a:lnTo>
                    <a:pt x="739" y="555"/>
                  </a:lnTo>
                  <a:lnTo>
                    <a:pt x="710" y="498"/>
                  </a:lnTo>
                  <a:lnTo>
                    <a:pt x="674" y="445"/>
                  </a:lnTo>
                  <a:lnTo>
                    <a:pt x="636" y="394"/>
                  </a:lnTo>
                  <a:lnTo>
                    <a:pt x="592" y="347"/>
                  </a:lnTo>
                  <a:lnTo>
                    <a:pt x="545" y="304"/>
                  </a:lnTo>
                  <a:lnTo>
                    <a:pt x="495" y="265"/>
                  </a:lnTo>
                  <a:lnTo>
                    <a:pt x="441" y="230"/>
                  </a:lnTo>
                  <a:lnTo>
                    <a:pt x="384" y="201"/>
                  </a:lnTo>
                  <a:lnTo>
                    <a:pt x="325" y="175"/>
                  </a:lnTo>
                  <a:lnTo>
                    <a:pt x="263" y="155"/>
                  </a:lnTo>
                  <a:lnTo>
                    <a:pt x="199" y="140"/>
                  </a:lnTo>
                  <a:lnTo>
                    <a:pt x="133" y="131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5" y="84"/>
                  </a:lnTo>
                  <a:lnTo>
                    <a:pt x="0" y="64"/>
                  </a:lnTo>
                  <a:lnTo>
                    <a:pt x="5" y="44"/>
                  </a:lnTo>
                  <a:lnTo>
                    <a:pt x="13" y="27"/>
                  </a:lnTo>
                  <a:lnTo>
                    <a:pt x="27" y="13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pPr defTabSz="887708"/>
              <a:endParaRPr lang="es-SV" sz="700">
                <a:solidFill>
                  <a:srgbClr val="000000"/>
                </a:solidFill>
              </a:endParaRPr>
            </a:p>
          </p:txBody>
        </p:sp>
        <p:sp>
          <p:nvSpPr>
            <p:cNvPr id="92" name="Freeform 22"/>
            <p:cNvSpPr>
              <a:spLocks/>
            </p:cNvSpPr>
            <p:nvPr/>
          </p:nvSpPr>
          <p:spPr bwMode="auto">
            <a:xfrm>
              <a:off x="5888" y="-610"/>
              <a:ext cx="94" cy="94"/>
            </a:xfrm>
            <a:custGeom>
              <a:avLst/>
              <a:gdLst>
                <a:gd name="T0" fmla="*/ 65 w 939"/>
                <a:gd name="T1" fmla="*/ 0 h 938"/>
                <a:gd name="T2" fmla="*/ 84 w 939"/>
                <a:gd name="T3" fmla="*/ 3 h 938"/>
                <a:gd name="T4" fmla="*/ 102 w 939"/>
                <a:gd name="T5" fmla="*/ 12 h 938"/>
                <a:gd name="T6" fmla="*/ 116 w 939"/>
                <a:gd name="T7" fmla="*/ 26 h 938"/>
                <a:gd name="T8" fmla="*/ 124 w 939"/>
                <a:gd name="T9" fmla="*/ 43 h 938"/>
                <a:gd name="T10" fmla="*/ 129 w 939"/>
                <a:gd name="T11" fmla="*/ 64 h 938"/>
                <a:gd name="T12" fmla="*/ 131 w 939"/>
                <a:gd name="T13" fmla="*/ 132 h 938"/>
                <a:gd name="T14" fmla="*/ 140 w 939"/>
                <a:gd name="T15" fmla="*/ 198 h 938"/>
                <a:gd name="T16" fmla="*/ 155 w 939"/>
                <a:gd name="T17" fmla="*/ 262 h 938"/>
                <a:gd name="T18" fmla="*/ 175 w 939"/>
                <a:gd name="T19" fmla="*/ 324 h 938"/>
                <a:gd name="T20" fmla="*/ 200 w 939"/>
                <a:gd name="T21" fmla="*/ 384 h 938"/>
                <a:gd name="T22" fmla="*/ 230 w 939"/>
                <a:gd name="T23" fmla="*/ 440 h 938"/>
                <a:gd name="T24" fmla="*/ 265 w 939"/>
                <a:gd name="T25" fmla="*/ 494 h 938"/>
                <a:gd name="T26" fmla="*/ 304 w 939"/>
                <a:gd name="T27" fmla="*/ 545 h 938"/>
                <a:gd name="T28" fmla="*/ 347 w 939"/>
                <a:gd name="T29" fmla="*/ 592 h 938"/>
                <a:gd name="T30" fmla="*/ 394 w 939"/>
                <a:gd name="T31" fmla="*/ 634 h 938"/>
                <a:gd name="T32" fmla="*/ 444 w 939"/>
                <a:gd name="T33" fmla="*/ 674 h 938"/>
                <a:gd name="T34" fmla="*/ 499 w 939"/>
                <a:gd name="T35" fmla="*/ 708 h 938"/>
                <a:gd name="T36" fmla="*/ 555 w 939"/>
                <a:gd name="T37" fmla="*/ 738 h 938"/>
                <a:gd name="T38" fmla="*/ 615 w 939"/>
                <a:gd name="T39" fmla="*/ 763 h 938"/>
                <a:gd name="T40" fmla="*/ 677 w 939"/>
                <a:gd name="T41" fmla="*/ 784 h 938"/>
                <a:gd name="T42" fmla="*/ 741 w 939"/>
                <a:gd name="T43" fmla="*/ 799 h 938"/>
                <a:gd name="T44" fmla="*/ 807 w 939"/>
                <a:gd name="T45" fmla="*/ 807 h 938"/>
                <a:gd name="T46" fmla="*/ 874 w 939"/>
                <a:gd name="T47" fmla="*/ 810 h 938"/>
                <a:gd name="T48" fmla="*/ 895 w 939"/>
                <a:gd name="T49" fmla="*/ 814 h 938"/>
                <a:gd name="T50" fmla="*/ 913 w 939"/>
                <a:gd name="T51" fmla="*/ 823 h 938"/>
                <a:gd name="T52" fmla="*/ 927 w 939"/>
                <a:gd name="T53" fmla="*/ 837 h 938"/>
                <a:gd name="T54" fmla="*/ 935 w 939"/>
                <a:gd name="T55" fmla="*/ 854 h 938"/>
                <a:gd name="T56" fmla="*/ 939 w 939"/>
                <a:gd name="T57" fmla="*/ 874 h 938"/>
                <a:gd name="T58" fmla="*/ 935 w 939"/>
                <a:gd name="T59" fmla="*/ 895 h 938"/>
                <a:gd name="T60" fmla="*/ 927 w 939"/>
                <a:gd name="T61" fmla="*/ 912 h 938"/>
                <a:gd name="T62" fmla="*/ 913 w 939"/>
                <a:gd name="T63" fmla="*/ 926 h 938"/>
                <a:gd name="T64" fmla="*/ 895 w 939"/>
                <a:gd name="T65" fmla="*/ 935 h 938"/>
                <a:gd name="T66" fmla="*/ 874 w 939"/>
                <a:gd name="T67" fmla="*/ 938 h 938"/>
                <a:gd name="T68" fmla="*/ 800 w 939"/>
                <a:gd name="T69" fmla="*/ 935 h 938"/>
                <a:gd name="T70" fmla="*/ 726 w 939"/>
                <a:gd name="T71" fmla="*/ 926 h 938"/>
                <a:gd name="T72" fmla="*/ 655 w 939"/>
                <a:gd name="T73" fmla="*/ 911 h 938"/>
                <a:gd name="T74" fmla="*/ 585 w 939"/>
                <a:gd name="T75" fmla="*/ 889 h 938"/>
                <a:gd name="T76" fmla="*/ 518 w 939"/>
                <a:gd name="T77" fmla="*/ 863 h 938"/>
                <a:gd name="T78" fmla="*/ 454 w 939"/>
                <a:gd name="T79" fmla="*/ 831 h 938"/>
                <a:gd name="T80" fmla="*/ 393 w 939"/>
                <a:gd name="T81" fmla="*/ 793 h 938"/>
                <a:gd name="T82" fmla="*/ 336 w 939"/>
                <a:gd name="T83" fmla="*/ 753 h 938"/>
                <a:gd name="T84" fmla="*/ 282 w 939"/>
                <a:gd name="T85" fmla="*/ 707 h 938"/>
                <a:gd name="T86" fmla="*/ 232 w 939"/>
                <a:gd name="T87" fmla="*/ 657 h 938"/>
                <a:gd name="T88" fmla="*/ 186 w 939"/>
                <a:gd name="T89" fmla="*/ 602 h 938"/>
                <a:gd name="T90" fmla="*/ 145 w 939"/>
                <a:gd name="T91" fmla="*/ 545 h 938"/>
                <a:gd name="T92" fmla="*/ 108 w 939"/>
                <a:gd name="T93" fmla="*/ 484 h 938"/>
                <a:gd name="T94" fmla="*/ 76 w 939"/>
                <a:gd name="T95" fmla="*/ 420 h 938"/>
                <a:gd name="T96" fmla="*/ 50 w 939"/>
                <a:gd name="T97" fmla="*/ 354 h 938"/>
                <a:gd name="T98" fmla="*/ 28 w 939"/>
                <a:gd name="T99" fmla="*/ 284 h 938"/>
                <a:gd name="T100" fmla="*/ 12 w 939"/>
                <a:gd name="T101" fmla="*/ 213 h 938"/>
                <a:gd name="T102" fmla="*/ 3 w 939"/>
                <a:gd name="T103" fmla="*/ 139 h 938"/>
                <a:gd name="T104" fmla="*/ 0 w 939"/>
                <a:gd name="T105" fmla="*/ 64 h 938"/>
                <a:gd name="T106" fmla="*/ 4 w 939"/>
                <a:gd name="T107" fmla="*/ 43 h 938"/>
                <a:gd name="T108" fmla="*/ 12 w 939"/>
                <a:gd name="T109" fmla="*/ 26 h 938"/>
                <a:gd name="T110" fmla="*/ 26 w 939"/>
                <a:gd name="T111" fmla="*/ 12 h 938"/>
                <a:gd name="T112" fmla="*/ 44 w 939"/>
                <a:gd name="T113" fmla="*/ 3 h 938"/>
                <a:gd name="T114" fmla="*/ 65 w 939"/>
                <a:gd name="T115" fmla="*/ 0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39" h="938">
                  <a:moveTo>
                    <a:pt x="65" y="0"/>
                  </a:moveTo>
                  <a:lnTo>
                    <a:pt x="84" y="3"/>
                  </a:lnTo>
                  <a:lnTo>
                    <a:pt x="102" y="12"/>
                  </a:lnTo>
                  <a:lnTo>
                    <a:pt x="116" y="26"/>
                  </a:lnTo>
                  <a:lnTo>
                    <a:pt x="124" y="43"/>
                  </a:lnTo>
                  <a:lnTo>
                    <a:pt x="129" y="64"/>
                  </a:lnTo>
                  <a:lnTo>
                    <a:pt x="131" y="132"/>
                  </a:lnTo>
                  <a:lnTo>
                    <a:pt x="140" y="198"/>
                  </a:lnTo>
                  <a:lnTo>
                    <a:pt x="155" y="262"/>
                  </a:lnTo>
                  <a:lnTo>
                    <a:pt x="175" y="324"/>
                  </a:lnTo>
                  <a:lnTo>
                    <a:pt x="200" y="384"/>
                  </a:lnTo>
                  <a:lnTo>
                    <a:pt x="230" y="440"/>
                  </a:lnTo>
                  <a:lnTo>
                    <a:pt x="265" y="494"/>
                  </a:lnTo>
                  <a:lnTo>
                    <a:pt x="304" y="545"/>
                  </a:lnTo>
                  <a:lnTo>
                    <a:pt x="347" y="592"/>
                  </a:lnTo>
                  <a:lnTo>
                    <a:pt x="394" y="634"/>
                  </a:lnTo>
                  <a:lnTo>
                    <a:pt x="444" y="674"/>
                  </a:lnTo>
                  <a:lnTo>
                    <a:pt x="499" y="708"/>
                  </a:lnTo>
                  <a:lnTo>
                    <a:pt x="555" y="738"/>
                  </a:lnTo>
                  <a:lnTo>
                    <a:pt x="615" y="763"/>
                  </a:lnTo>
                  <a:lnTo>
                    <a:pt x="677" y="784"/>
                  </a:lnTo>
                  <a:lnTo>
                    <a:pt x="741" y="799"/>
                  </a:lnTo>
                  <a:lnTo>
                    <a:pt x="807" y="807"/>
                  </a:lnTo>
                  <a:lnTo>
                    <a:pt x="874" y="810"/>
                  </a:lnTo>
                  <a:lnTo>
                    <a:pt x="895" y="814"/>
                  </a:lnTo>
                  <a:lnTo>
                    <a:pt x="913" y="823"/>
                  </a:lnTo>
                  <a:lnTo>
                    <a:pt x="927" y="837"/>
                  </a:lnTo>
                  <a:lnTo>
                    <a:pt x="935" y="854"/>
                  </a:lnTo>
                  <a:lnTo>
                    <a:pt x="939" y="874"/>
                  </a:lnTo>
                  <a:lnTo>
                    <a:pt x="935" y="895"/>
                  </a:lnTo>
                  <a:lnTo>
                    <a:pt x="927" y="912"/>
                  </a:lnTo>
                  <a:lnTo>
                    <a:pt x="913" y="926"/>
                  </a:lnTo>
                  <a:lnTo>
                    <a:pt x="895" y="935"/>
                  </a:lnTo>
                  <a:lnTo>
                    <a:pt x="874" y="938"/>
                  </a:lnTo>
                  <a:lnTo>
                    <a:pt x="800" y="935"/>
                  </a:lnTo>
                  <a:lnTo>
                    <a:pt x="726" y="926"/>
                  </a:lnTo>
                  <a:lnTo>
                    <a:pt x="655" y="911"/>
                  </a:lnTo>
                  <a:lnTo>
                    <a:pt x="585" y="889"/>
                  </a:lnTo>
                  <a:lnTo>
                    <a:pt x="518" y="863"/>
                  </a:lnTo>
                  <a:lnTo>
                    <a:pt x="454" y="831"/>
                  </a:lnTo>
                  <a:lnTo>
                    <a:pt x="393" y="793"/>
                  </a:lnTo>
                  <a:lnTo>
                    <a:pt x="336" y="753"/>
                  </a:lnTo>
                  <a:lnTo>
                    <a:pt x="282" y="707"/>
                  </a:lnTo>
                  <a:lnTo>
                    <a:pt x="232" y="657"/>
                  </a:lnTo>
                  <a:lnTo>
                    <a:pt x="186" y="602"/>
                  </a:lnTo>
                  <a:lnTo>
                    <a:pt x="145" y="545"/>
                  </a:lnTo>
                  <a:lnTo>
                    <a:pt x="108" y="484"/>
                  </a:lnTo>
                  <a:lnTo>
                    <a:pt x="76" y="420"/>
                  </a:lnTo>
                  <a:lnTo>
                    <a:pt x="50" y="354"/>
                  </a:lnTo>
                  <a:lnTo>
                    <a:pt x="28" y="284"/>
                  </a:lnTo>
                  <a:lnTo>
                    <a:pt x="12" y="213"/>
                  </a:lnTo>
                  <a:lnTo>
                    <a:pt x="3" y="139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4" y="3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pPr defTabSz="887708"/>
              <a:endParaRPr lang="es-SV" sz="700">
                <a:solidFill>
                  <a:srgbClr val="000000"/>
                </a:solidFill>
              </a:endParaRPr>
            </a:p>
          </p:txBody>
        </p:sp>
        <p:sp>
          <p:nvSpPr>
            <p:cNvPr id="93" name="Freeform 23"/>
            <p:cNvSpPr>
              <a:spLocks noEditPoints="1"/>
            </p:cNvSpPr>
            <p:nvPr/>
          </p:nvSpPr>
          <p:spPr bwMode="auto">
            <a:xfrm>
              <a:off x="5807" y="-772"/>
              <a:ext cx="337" cy="337"/>
            </a:xfrm>
            <a:custGeom>
              <a:avLst/>
              <a:gdLst>
                <a:gd name="T0" fmla="*/ 1363 w 3371"/>
                <a:gd name="T1" fmla="*/ 411 h 3371"/>
                <a:gd name="T2" fmla="*/ 1078 w 3371"/>
                <a:gd name="T3" fmla="*/ 543 h 3371"/>
                <a:gd name="T4" fmla="*/ 771 w 3371"/>
                <a:gd name="T5" fmla="*/ 405 h 3371"/>
                <a:gd name="T6" fmla="*/ 565 w 3371"/>
                <a:gd name="T7" fmla="*/ 984 h 3371"/>
                <a:gd name="T8" fmla="*/ 484 w 3371"/>
                <a:gd name="T9" fmla="*/ 1258 h 3371"/>
                <a:gd name="T10" fmla="*/ 261 w 3371"/>
                <a:gd name="T11" fmla="*/ 1450 h 3371"/>
                <a:gd name="T12" fmla="*/ 359 w 3371"/>
                <a:gd name="T13" fmla="*/ 1966 h 3371"/>
                <a:gd name="T14" fmla="*/ 530 w 3371"/>
                <a:gd name="T15" fmla="*/ 2213 h 3371"/>
                <a:gd name="T16" fmla="*/ 552 w 3371"/>
                <a:gd name="T17" fmla="*/ 2490 h 3371"/>
                <a:gd name="T18" fmla="*/ 890 w 3371"/>
                <a:gd name="T19" fmla="*/ 2859 h 3371"/>
                <a:gd name="T20" fmla="*/ 1211 w 3371"/>
                <a:gd name="T21" fmla="*/ 2862 h 3371"/>
                <a:gd name="T22" fmla="*/ 1428 w 3371"/>
                <a:gd name="T23" fmla="*/ 3047 h 3371"/>
                <a:gd name="T24" fmla="*/ 1930 w 3371"/>
                <a:gd name="T25" fmla="*/ 3079 h 3371"/>
                <a:gd name="T26" fmla="*/ 2129 w 3371"/>
                <a:gd name="T27" fmla="*/ 2876 h 3371"/>
                <a:gd name="T28" fmla="*/ 2450 w 3371"/>
                <a:gd name="T29" fmla="*/ 2844 h 3371"/>
                <a:gd name="T30" fmla="*/ 2830 w 3371"/>
                <a:gd name="T31" fmla="*/ 2521 h 3371"/>
                <a:gd name="T32" fmla="*/ 2830 w 3371"/>
                <a:gd name="T33" fmla="*/ 2246 h 3371"/>
                <a:gd name="T34" fmla="*/ 2983 w 3371"/>
                <a:gd name="T35" fmla="*/ 1991 h 3371"/>
                <a:gd name="T36" fmla="*/ 3147 w 3371"/>
                <a:gd name="T37" fmla="*/ 1454 h 3371"/>
                <a:gd name="T38" fmla="*/ 2908 w 3371"/>
                <a:gd name="T39" fmla="*/ 1291 h 3371"/>
                <a:gd name="T40" fmla="*/ 2808 w 3371"/>
                <a:gd name="T41" fmla="*/ 1019 h 3371"/>
                <a:gd name="T42" fmla="*/ 2934 w 3371"/>
                <a:gd name="T43" fmla="*/ 727 h 3371"/>
                <a:gd name="T44" fmla="*/ 2339 w 3371"/>
                <a:gd name="T45" fmla="*/ 544 h 3371"/>
                <a:gd name="T46" fmla="*/ 2036 w 3371"/>
                <a:gd name="T47" fmla="*/ 436 h 3371"/>
                <a:gd name="T48" fmla="*/ 1918 w 3371"/>
                <a:gd name="T49" fmla="*/ 128 h 3371"/>
                <a:gd name="T50" fmla="*/ 2044 w 3371"/>
                <a:gd name="T51" fmla="*/ 47 h 3371"/>
                <a:gd name="T52" fmla="*/ 2145 w 3371"/>
                <a:gd name="T53" fmla="*/ 357 h 3371"/>
                <a:gd name="T54" fmla="*/ 2385 w 3371"/>
                <a:gd name="T55" fmla="*/ 411 h 3371"/>
                <a:gd name="T56" fmla="*/ 2614 w 3371"/>
                <a:gd name="T57" fmla="*/ 252 h 3371"/>
                <a:gd name="T58" fmla="*/ 3082 w 3371"/>
                <a:gd name="T59" fmla="*/ 756 h 3371"/>
                <a:gd name="T60" fmla="*/ 2939 w 3371"/>
                <a:gd name="T61" fmla="*/ 1030 h 3371"/>
                <a:gd name="T62" fmla="*/ 3070 w 3371"/>
                <a:gd name="T63" fmla="*/ 1287 h 3371"/>
                <a:gd name="T64" fmla="*/ 3352 w 3371"/>
                <a:gd name="T65" fmla="*/ 1344 h 3371"/>
                <a:gd name="T66" fmla="*/ 3340 w 3371"/>
                <a:gd name="T67" fmla="*/ 2037 h 3371"/>
                <a:gd name="T68" fmla="*/ 3050 w 3371"/>
                <a:gd name="T69" fmla="*/ 2106 h 3371"/>
                <a:gd name="T70" fmla="*/ 2935 w 3371"/>
                <a:gd name="T71" fmla="*/ 2375 h 3371"/>
                <a:gd name="T72" fmla="*/ 3087 w 3371"/>
                <a:gd name="T73" fmla="*/ 2631 h 3371"/>
                <a:gd name="T74" fmla="*/ 2598 w 3371"/>
                <a:gd name="T75" fmla="*/ 3121 h 3371"/>
                <a:gd name="T76" fmla="*/ 2358 w 3371"/>
                <a:gd name="T77" fmla="*/ 2956 h 3371"/>
                <a:gd name="T78" fmla="*/ 2117 w 3371"/>
                <a:gd name="T79" fmla="*/ 3034 h 3371"/>
                <a:gd name="T80" fmla="*/ 2037 w 3371"/>
                <a:gd name="T81" fmla="*/ 3339 h 3371"/>
                <a:gd name="T82" fmla="*/ 1339 w 3371"/>
                <a:gd name="T83" fmla="*/ 3344 h 3371"/>
                <a:gd name="T84" fmla="*/ 1254 w 3371"/>
                <a:gd name="T85" fmla="*/ 3035 h 3371"/>
                <a:gd name="T86" fmla="*/ 1013 w 3371"/>
                <a:gd name="T87" fmla="*/ 2957 h 3371"/>
                <a:gd name="T88" fmla="*/ 773 w 3371"/>
                <a:gd name="T89" fmla="*/ 3121 h 3371"/>
                <a:gd name="T90" fmla="*/ 285 w 3371"/>
                <a:gd name="T91" fmla="*/ 2631 h 3371"/>
                <a:gd name="T92" fmla="*/ 436 w 3371"/>
                <a:gd name="T93" fmla="*/ 2375 h 3371"/>
                <a:gd name="T94" fmla="*/ 322 w 3371"/>
                <a:gd name="T95" fmla="*/ 2106 h 3371"/>
                <a:gd name="T96" fmla="*/ 27 w 3371"/>
                <a:gd name="T97" fmla="*/ 2033 h 3371"/>
                <a:gd name="T98" fmla="*/ 32 w 3371"/>
                <a:gd name="T99" fmla="*/ 1335 h 3371"/>
                <a:gd name="T100" fmla="*/ 322 w 3371"/>
                <a:gd name="T101" fmla="*/ 1265 h 3371"/>
                <a:gd name="T102" fmla="*/ 436 w 3371"/>
                <a:gd name="T103" fmla="*/ 997 h 3371"/>
                <a:gd name="T104" fmla="*/ 285 w 3371"/>
                <a:gd name="T105" fmla="*/ 740 h 3371"/>
                <a:gd name="T106" fmla="*/ 762 w 3371"/>
                <a:gd name="T107" fmla="*/ 252 h 3371"/>
                <a:gd name="T108" fmla="*/ 988 w 3371"/>
                <a:gd name="T109" fmla="*/ 412 h 3371"/>
                <a:gd name="T110" fmla="*/ 1227 w 3371"/>
                <a:gd name="T111" fmla="*/ 358 h 3371"/>
                <a:gd name="T112" fmla="*/ 1328 w 3371"/>
                <a:gd name="T113" fmla="*/ 47 h 3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371" h="3371">
                  <a:moveTo>
                    <a:pt x="1454" y="128"/>
                  </a:moveTo>
                  <a:lnTo>
                    <a:pt x="1454" y="225"/>
                  </a:lnTo>
                  <a:lnTo>
                    <a:pt x="1451" y="260"/>
                  </a:lnTo>
                  <a:lnTo>
                    <a:pt x="1442" y="293"/>
                  </a:lnTo>
                  <a:lnTo>
                    <a:pt x="1428" y="325"/>
                  </a:lnTo>
                  <a:lnTo>
                    <a:pt x="1410" y="354"/>
                  </a:lnTo>
                  <a:lnTo>
                    <a:pt x="1389" y="383"/>
                  </a:lnTo>
                  <a:lnTo>
                    <a:pt x="1363" y="411"/>
                  </a:lnTo>
                  <a:lnTo>
                    <a:pt x="1335" y="436"/>
                  </a:lnTo>
                  <a:lnTo>
                    <a:pt x="1306" y="458"/>
                  </a:lnTo>
                  <a:lnTo>
                    <a:pt x="1275" y="478"/>
                  </a:lnTo>
                  <a:lnTo>
                    <a:pt x="1243" y="495"/>
                  </a:lnTo>
                  <a:lnTo>
                    <a:pt x="1211" y="510"/>
                  </a:lnTo>
                  <a:lnTo>
                    <a:pt x="1167" y="525"/>
                  </a:lnTo>
                  <a:lnTo>
                    <a:pt x="1123" y="537"/>
                  </a:lnTo>
                  <a:lnTo>
                    <a:pt x="1078" y="543"/>
                  </a:lnTo>
                  <a:lnTo>
                    <a:pt x="1034" y="545"/>
                  </a:lnTo>
                  <a:lnTo>
                    <a:pt x="994" y="543"/>
                  </a:lnTo>
                  <a:lnTo>
                    <a:pt x="957" y="537"/>
                  </a:lnTo>
                  <a:lnTo>
                    <a:pt x="922" y="527"/>
                  </a:lnTo>
                  <a:lnTo>
                    <a:pt x="891" y="513"/>
                  </a:lnTo>
                  <a:lnTo>
                    <a:pt x="863" y="495"/>
                  </a:lnTo>
                  <a:lnTo>
                    <a:pt x="838" y="474"/>
                  </a:lnTo>
                  <a:lnTo>
                    <a:pt x="771" y="405"/>
                  </a:lnTo>
                  <a:lnTo>
                    <a:pt x="437" y="727"/>
                  </a:lnTo>
                  <a:lnTo>
                    <a:pt x="504" y="796"/>
                  </a:lnTo>
                  <a:lnTo>
                    <a:pt x="526" y="822"/>
                  </a:lnTo>
                  <a:lnTo>
                    <a:pt x="542" y="850"/>
                  </a:lnTo>
                  <a:lnTo>
                    <a:pt x="554" y="881"/>
                  </a:lnTo>
                  <a:lnTo>
                    <a:pt x="561" y="914"/>
                  </a:lnTo>
                  <a:lnTo>
                    <a:pt x="565" y="949"/>
                  </a:lnTo>
                  <a:lnTo>
                    <a:pt x="565" y="984"/>
                  </a:lnTo>
                  <a:lnTo>
                    <a:pt x="563" y="1019"/>
                  </a:lnTo>
                  <a:lnTo>
                    <a:pt x="558" y="1055"/>
                  </a:lnTo>
                  <a:lnTo>
                    <a:pt x="550" y="1090"/>
                  </a:lnTo>
                  <a:lnTo>
                    <a:pt x="542" y="1126"/>
                  </a:lnTo>
                  <a:lnTo>
                    <a:pt x="530" y="1159"/>
                  </a:lnTo>
                  <a:lnTo>
                    <a:pt x="518" y="1190"/>
                  </a:lnTo>
                  <a:lnTo>
                    <a:pt x="502" y="1224"/>
                  </a:lnTo>
                  <a:lnTo>
                    <a:pt x="484" y="1258"/>
                  </a:lnTo>
                  <a:lnTo>
                    <a:pt x="464" y="1291"/>
                  </a:lnTo>
                  <a:lnTo>
                    <a:pt x="440" y="1323"/>
                  </a:lnTo>
                  <a:lnTo>
                    <a:pt x="416" y="1353"/>
                  </a:lnTo>
                  <a:lnTo>
                    <a:pt x="388" y="1381"/>
                  </a:lnTo>
                  <a:lnTo>
                    <a:pt x="359" y="1405"/>
                  </a:lnTo>
                  <a:lnTo>
                    <a:pt x="327" y="1425"/>
                  </a:lnTo>
                  <a:lnTo>
                    <a:pt x="295" y="1440"/>
                  </a:lnTo>
                  <a:lnTo>
                    <a:pt x="261" y="1450"/>
                  </a:lnTo>
                  <a:lnTo>
                    <a:pt x="225" y="1454"/>
                  </a:lnTo>
                  <a:lnTo>
                    <a:pt x="129" y="1454"/>
                  </a:lnTo>
                  <a:lnTo>
                    <a:pt x="129" y="1917"/>
                  </a:lnTo>
                  <a:lnTo>
                    <a:pt x="225" y="1917"/>
                  </a:lnTo>
                  <a:lnTo>
                    <a:pt x="261" y="1921"/>
                  </a:lnTo>
                  <a:lnTo>
                    <a:pt x="295" y="1931"/>
                  </a:lnTo>
                  <a:lnTo>
                    <a:pt x="327" y="1946"/>
                  </a:lnTo>
                  <a:lnTo>
                    <a:pt x="359" y="1966"/>
                  </a:lnTo>
                  <a:lnTo>
                    <a:pt x="388" y="1991"/>
                  </a:lnTo>
                  <a:lnTo>
                    <a:pt x="415" y="2018"/>
                  </a:lnTo>
                  <a:lnTo>
                    <a:pt x="440" y="2048"/>
                  </a:lnTo>
                  <a:lnTo>
                    <a:pt x="464" y="2080"/>
                  </a:lnTo>
                  <a:lnTo>
                    <a:pt x="484" y="2114"/>
                  </a:lnTo>
                  <a:lnTo>
                    <a:pt x="502" y="2148"/>
                  </a:lnTo>
                  <a:lnTo>
                    <a:pt x="517" y="2182"/>
                  </a:lnTo>
                  <a:lnTo>
                    <a:pt x="530" y="2213"/>
                  </a:lnTo>
                  <a:lnTo>
                    <a:pt x="541" y="2247"/>
                  </a:lnTo>
                  <a:lnTo>
                    <a:pt x="550" y="2281"/>
                  </a:lnTo>
                  <a:lnTo>
                    <a:pt x="558" y="2316"/>
                  </a:lnTo>
                  <a:lnTo>
                    <a:pt x="563" y="2352"/>
                  </a:lnTo>
                  <a:lnTo>
                    <a:pt x="565" y="2389"/>
                  </a:lnTo>
                  <a:lnTo>
                    <a:pt x="564" y="2424"/>
                  </a:lnTo>
                  <a:lnTo>
                    <a:pt x="561" y="2458"/>
                  </a:lnTo>
                  <a:lnTo>
                    <a:pt x="552" y="2490"/>
                  </a:lnTo>
                  <a:lnTo>
                    <a:pt x="541" y="2521"/>
                  </a:lnTo>
                  <a:lnTo>
                    <a:pt x="525" y="2550"/>
                  </a:lnTo>
                  <a:lnTo>
                    <a:pt x="504" y="2575"/>
                  </a:lnTo>
                  <a:lnTo>
                    <a:pt x="437" y="2645"/>
                  </a:lnTo>
                  <a:lnTo>
                    <a:pt x="771" y="2967"/>
                  </a:lnTo>
                  <a:lnTo>
                    <a:pt x="838" y="2897"/>
                  </a:lnTo>
                  <a:lnTo>
                    <a:pt x="862" y="2876"/>
                  </a:lnTo>
                  <a:lnTo>
                    <a:pt x="890" y="2859"/>
                  </a:lnTo>
                  <a:lnTo>
                    <a:pt x="922" y="2845"/>
                  </a:lnTo>
                  <a:lnTo>
                    <a:pt x="956" y="2836"/>
                  </a:lnTo>
                  <a:lnTo>
                    <a:pt x="993" y="2829"/>
                  </a:lnTo>
                  <a:lnTo>
                    <a:pt x="1032" y="2827"/>
                  </a:lnTo>
                  <a:lnTo>
                    <a:pt x="1077" y="2829"/>
                  </a:lnTo>
                  <a:lnTo>
                    <a:pt x="1122" y="2836"/>
                  </a:lnTo>
                  <a:lnTo>
                    <a:pt x="1167" y="2847"/>
                  </a:lnTo>
                  <a:lnTo>
                    <a:pt x="1211" y="2862"/>
                  </a:lnTo>
                  <a:lnTo>
                    <a:pt x="1243" y="2877"/>
                  </a:lnTo>
                  <a:lnTo>
                    <a:pt x="1275" y="2894"/>
                  </a:lnTo>
                  <a:lnTo>
                    <a:pt x="1306" y="2913"/>
                  </a:lnTo>
                  <a:lnTo>
                    <a:pt x="1335" y="2936"/>
                  </a:lnTo>
                  <a:lnTo>
                    <a:pt x="1363" y="2961"/>
                  </a:lnTo>
                  <a:lnTo>
                    <a:pt x="1389" y="2988"/>
                  </a:lnTo>
                  <a:lnTo>
                    <a:pt x="1410" y="3016"/>
                  </a:lnTo>
                  <a:lnTo>
                    <a:pt x="1428" y="3047"/>
                  </a:lnTo>
                  <a:lnTo>
                    <a:pt x="1442" y="3079"/>
                  </a:lnTo>
                  <a:lnTo>
                    <a:pt x="1451" y="3112"/>
                  </a:lnTo>
                  <a:lnTo>
                    <a:pt x="1454" y="3146"/>
                  </a:lnTo>
                  <a:lnTo>
                    <a:pt x="1454" y="3243"/>
                  </a:lnTo>
                  <a:lnTo>
                    <a:pt x="1918" y="3243"/>
                  </a:lnTo>
                  <a:lnTo>
                    <a:pt x="1918" y="3146"/>
                  </a:lnTo>
                  <a:lnTo>
                    <a:pt x="1921" y="3112"/>
                  </a:lnTo>
                  <a:lnTo>
                    <a:pt x="1930" y="3079"/>
                  </a:lnTo>
                  <a:lnTo>
                    <a:pt x="1943" y="3047"/>
                  </a:lnTo>
                  <a:lnTo>
                    <a:pt x="1962" y="3017"/>
                  </a:lnTo>
                  <a:lnTo>
                    <a:pt x="1983" y="2988"/>
                  </a:lnTo>
                  <a:lnTo>
                    <a:pt x="2008" y="2961"/>
                  </a:lnTo>
                  <a:lnTo>
                    <a:pt x="2036" y="2936"/>
                  </a:lnTo>
                  <a:lnTo>
                    <a:pt x="2066" y="2913"/>
                  </a:lnTo>
                  <a:lnTo>
                    <a:pt x="2097" y="2894"/>
                  </a:lnTo>
                  <a:lnTo>
                    <a:pt x="2129" y="2876"/>
                  </a:lnTo>
                  <a:lnTo>
                    <a:pt x="2161" y="2862"/>
                  </a:lnTo>
                  <a:lnTo>
                    <a:pt x="2204" y="2846"/>
                  </a:lnTo>
                  <a:lnTo>
                    <a:pt x="2248" y="2836"/>
                  </a:lnTo>
                  <a:lnTo>
                    <a:pt x="2293" y="2828"/>
                  </a:lnTo>
                  <a:lnTo>
                    <a:pt x="2338" y="2826"/>
                  </a:lnTo>
                  <a:lnTo>
                    <a:pt x="2378" y="2828"/>
                  </a:lnTo>
                  <a:lnTo>
                    <a:pt x="2415" y="2834"/>
                  </a:lnTo>
                  <a:lnTo>
                    <a:pt x="2450" y="2844"/>
                  </a:lnTo>
                  <a:lnTo>
                    <a:pt x="2481" y="2858"/>
                  </a:lnTo>
                  <a:lnTo>
                    <a:pt x="2509" y="2876"/>
                  </a:lnTo>
                  <a:lnTo>
                    <a:pt x="2533" y="2897"/>
                  </a:lnTo>
                  <a:lnTo>
                    <a:pt x="2600" y="2967"/>
                  </a:lnTo>
                  <a:lnTo>
                    <a:pt x="2934" y="2645"/>
                  </a:lnTo>
                  <a:lnTo>
                    <a:pt x="2867" y="2575"/>
                  </a:lnTo>
                  <a:lnTo>
                    <a:pt x="2846" y="2550"/>
                  </a:lnTo>
                  <a:lnTo>
                    <a:pt x="2830" y="2521"/>
                  </a:lnTo>
                  <a:lnTo>
                    <a:pt x="2818" y="2490"/>
                  </a:lnTo>
                  <a:lnTo>
                    <a:pt x="2811" y="2457"/>
                  </a:lnTo>
                  <a:lnTo>
                    <a:pt x="2806" y="2423"/>
                  </a:lnTo>
                  <a:lnTo>
                    <a:pt x="2806" y="2388"/>
                  </a:lnTo>
                  <a:lnTo>
                    <a:pt x="2808" y="2352"/>
                  </a:lnTo>
                  <a:lnTo>
                    <a:pt x="2814" y="2316"/>
                  </a:lnTo>
                  <a:lnTo>
                    <a:pt x="2821" y="2281"/>
                  </a:lnTo>
                  <a:lnTo>
                    <a:pt x="2830" y="2246"/>
                  </a:lnTo>
                  <a:lnTo>
                    <a:pt x="2842" y="2213"/>
                  </a:lnTo>
                  <a:lnTo>
                    <a:pt x="2853" y="2182"/>
                  </a:lnTo>
                  <a:lnTo>
                    <a:pt x="2869" y="2148"/>
                  </a:lnTo>
                  <a:lnTo>
                    <a:pt x="2887" y="2113"/>
                  </a:lnTo>
                  <a:lnTo>
                    <a:pt x="2908" y="2080"/>
                  </a:lnTo>
                  <a:lnTo>
                    <a:pt x="2931" y="2048"/>
                  </a:lnTo>
                  <a:lnTo>
                    <a:pt x="2956" y="2018"/>
                  </a:lnTo>
                  <a:lnTo>
                    <a:pt x="2983" y="1991"/>
                  </a:lnTo>
                  <a:lnTo>
                    <a:pt x="3012" y="1966"/>
                  </a:lnTo>
                  <a:lnTo>
                    <a:pt x="3043" y="1946"/>
                  </a:lnTo>
                  <a:lnTo>
                    <a:pt x="3076" y="1931"/>
                  </a:lnTo>
                  <a:lnTo>
                    <a:pt x="3110" y="1921"/>
                  </a:lnTo>
                  <a:lnTo>
                    <a:pt x="3147" y="1917"/>
                  </a:lnTo>
                  <a:lnTo>
                    <a:pt x="3244" y="1917"/>
                  </a:lnTo>
                  <a:lnTo>
                    <a:pt x="3244" y="1454"/>
                  </a:lnTo>
                  <a:lnTo>
                    <a:pt x="3147" y="1454"/>
                  </a:lnTo>
                  <a:lnTo>
                    <a:pt x="3110" y="1450"/>
                  </a:lnTo>
                  <a:lnTo>
                    <a:pt x="3076" y="1440"/>
                  </a:lnTo>
                  <a:lnTo>
                    <a:pt x="3043" y="1425"/>
                  </a:lnTo>
                  <a:lnTo>
                    <a:pt x="3012" y="1405"/>
                  </a:lnTo>
                  <a:lnTo>
                    <a:pt x="2983" y="1381"/>
                  </a:lnTo>
                  <a:lnTo>
                    <a:pt x="2956" y="1353"/>
                  </a:lnTo>
                  <a:lnTo>
                    <a:pt x="2931" y="1323"/>
                  </a:lnTo>
                  <a:lnTo>
                    <a:pt x="2908" y="1291"/>
                  </a:lnTo>
                  <a:lnTo>
                    <a:pt x="2887" y="1258"/>
                  </a:lnTo>
                  <a:lnTo>
                    <a:pt x="2869" y="1224"/>
                  </a:lnTo>
                  <a:lnTo>
                    <a:pt x="2854" y="1190"/>
                  </a:lnTo>
                  <a:lnTo>
                    <a:pt x="2842" y="1159"/>
                  </a:lnTo>
                  <a:lnTo>
                    <a:pt x="2831" y="1126"/>
                  </a:lnTo>
                  <a:lnTo>
                    <a:pt x="2821" y="1090"/>
                  </a:lnTo>
                  <a:lnTo>
                    <a:pt x="2814" y="1055"/>
                  </a:lnTo>
                  <a:lnTo>
                    <a:pt x="2808" y="1019"/>
                  </a:lnTo>
                  <a:lnTo>
                    <a:pt x="2806" y="984"/>
                  </a:lnTo>
                  <a:lnTo>
                    <a:pt x="2807" y="949"/>
                  </a:lnTo>
                  <a:lnTo>
                    <a:pt x="2811" y="914"/>
                  </a:lnTo>
                  <a:lnTo>
                    <a:pt x="2819" y="881"/>
                  </a:lnTo>
                  <a:lnTo>
                    <a:pt x="2831" y="850"/>
                  </a:lnTo>
                  <a:lnTo>
                    <a:pt x="2847" y="822"/>
                  </a:lnTo>
                  <a:lnTo>
                    <a:pt x="2867" y="796"/>
                  </a:lnTo>
                  <a:lnTo>
                    <a:pt x="2934" y="727"/>
                  </a:lnTo>
                  <a:lnTo>
                    <a:pt x="2602" y="405"/>
                  </a:lnTo>
                  <a:lnTo>
                    <a:pt x="2534" y="474"/>
                  </a:lnTo>
                  <a:lnTo>
                    <a:pt x="2510" y="495"/>
                  </a:lnTo>
                  <a:lnTo>
                    <a:pt x="2482" y="512"/>
                  </a:lnTo>
                  <a:lnTo>
                    <a:pt x="2450" y="526"/>
                  </a:lnTo>
                  <a:lnTo>
                    <a:pt x="2416" y="537"/>
                  </a:lnTo>
                  <a:lnTo>
                    <a:pt x="2379" y="542"/>
                  </a:lnTo>
                  <a:lnTo>
                    <a:pt x="2339" y="544"/>
                  </a:lnTo>
                  <a:lnTo>
                    <a:pt x="2294" y="542"/>
                  </a:lnTo>
                  <a:lnTo>
                    <a:pt x="2250" y="536"/>
                  </a:lnTo>
                  <a:lnTo>
                    <a:pt x="2205" y="525"/>
                  </a:lnTo>
                  <a:lnTo>
                    <a:pt x="2161" y="509"/>
                  </a:lnTo>
                  <a:lnTo>
                    <a:pt x="2129" y="495"/>
                  </a:lnTo>
                  <a:lnTo>
                    <a:pt x="2097" y="477"/>
                  </a:lnTo>
                  <a:lnTo>
                    <a:pt x="2066" y="458"/>
                  </a:lnTo>
                  <a:lnTo>
                    <a:pt x="2036" y="436"/>
                  </a:lnTo>
                  <a:lnTo>
                    <a:pt x="2008" y="411"/>
                  </a:lnTo>
                  <a:lnTo>
                    <a:pt x="1983" y="383"/>
                  </a:lnTo>
                  <a:lnTo>
                    <a:pt x="1962" y="356"/>
                  </a:lnTo>
                  <a:lnTo>
                    <a:pt x="1943" y="325"/>
                  </a:lnTo>
                  <a:lnTo>
                    <a:pt x="1930" y="293"/>
                  </a:lnTo>
                  <a:lnTo>
                    <a:pt x="1921" y="260"/>
                  </a:lnTo>
                  <a:lnTo>
                    <a:pt x="1918" y="225"/>
                  </a:lnTo>
                  <a:lnTo>
                    <a:pt x="1918" y="128"/>
                  </a:lnTo>
                  <a:lnTo>
                    <a:pt x="1454" y="128"/>
                  </a:lnTo>
                  <a:close/>
                  <a:moveTo>
                    <a:pt x="1390" y="0"/>
                  </a:moveTo>
                  <a:lnTo>
                    <a:pt x="1982" y="0"/>
                  </a:lnTo>
                  <a:lnTo>
                    <a:pt x="1999" y="2"/>
                  </a:lnTo>
                  <a:lnTo>
                    <a:pt x="2014" y="9"/>
                  </a:lnTo>
                  <a:lnTo>
                    <a:pt x="2027" y="20"/>
                  </a:lnTo>
                  <a:lnTo>
                    <a:pt x="2037" y="32"/>
                  </a:lnTo>
                  <a:lnTo>
                    <a:pt x="2044" y="47"/>
                  </a:lnTo>
                  <a:lnTo>
                    <a:pt x="2046" y="64"/>
                  </a:lnTo>
                  <a:lnTo>
                    <a:pt x="2046" y="225"/>
                  </a:lnTo>
                  <a:lnTo>
                    <a:pt x="2049" y="247"/>
                  </a:lnTo>
                  <a:lnTo>
                    <a:pt x="2059" y="269"/>
                  </a:lnTo>
                  <a:lnTo>
                    <a:pt x="2074" y="293"/>
                  </a:lnTo>
                  <a:lnTo>
                    <a:pt x="2093" y="315"/>
                  </a:lnTo>
                  <a:lnTo>
                    <a:pt x="2117" y="336"/>
                  </a:lnTo>
                  <a:lnTo>
                    <a:pt x="2145" y="357"/>
                  </a:lnTo>
                  <a:lnTo>
                    <a:pt x="2176" y="375"/>
                  </a:lnTo>
                  <a:lnTo>
                    <a:pt x="2209" y="391"/>
                  </a:lnTo>
                  <a:lnTo>
                    <a:pt x="2239" y="400"/>
                  </a:lnTo>
                  <a:lnTo>
                    <a:pt x="2270" y="409"/>
                  </a:lnTo>
                  <a:lnTo>
                    <a:pt x="2301" y="413"/>
                  </a:lnTo>
                  <a:lnTo>
                    <a:pt x="2331" y="415"/>
                  </a:lnTo>
                  <a:lnTo>
                    <a:pt x="2358" y="415"/>
                  </a:lnTo>
                  <a:lnTo>
                    <a:pt x="2385" y="411"/>
                  </a:lnTo>
                  <a:lnTo>
                    <a:pt x="2407" y="406"/>
                  </a:lnTo>
                  <a:lnTo>
                    <a:pt x="2427" y="397"/>
                  </a:lnTo>
                  <a:lnTo>
                    <a:pt x="2442" y="385"/>
                  </a:lnTo>
                  <a:lnTo>
                    <a:pt x="2554" y="270"/>
                  </a:lnTo>
                  <a:lnTo>
                    <a:pt x="2566" y="260"/>
                  </a:lnTo>
                  <a:lnTo>
                    <a:pt x="2581" y="252"/>
                  </a:lnTo>
                  <a:lnTo>
                    <a:pt x="2598" y="250"/>
                  </a:lnTo>
                  <a:lnTo>
                    <a:pt x="2614" y="252"/>
                  </a:lnTo>
                  <a:lnTo>
                    <a:pt x="2630" y="257"/>
                  </a:lnTo>
                  <a:lnTo>
                    <a:pt x="2644" y="268"/>
                  </a:lnTo>
                  <a:lnTo>
                    <a:pt x="3069" y="679"/>
                  </a:lnTo>
                  <a:lnTo>
                    <a:pt x="3079" y="693"/>
                  </a:lnTo>
                  <a:lnTo>
                    <a:pt x="3087" y="708"/>
                  </a:lnTo>
                  <a:lnTo>
                    <a:pt x="3089" y="724"/>
                  </a:lnTo>
                  <a:lnTo>
                    <a:pt x="3087" y="740"/>
                  </a:lnTo>
                  <a:lnTo>
                    <a:pt x="3082" y="756"/>
                  </a:lnTo>
                  <a:lnTo>
                    <a:pt x="3071" y="769"/>
                  </a:lnTo>
                  <a:lnTo>
                    <a:pt x="2959" y="885"/>
                  </a:lnTo>
                  <a:lnTo>
                    <a:pt x="2949" y="898"/>
                  </a:lnTo>
                  <a:lnTo>
                    <a:pt x="2942" y="918"/>
                  </a:lnTo>
                  <a:lnTo>
                    <a:pt x="2936" y="940"/>
                  </a:lnTo>
                  <a:lnTo>
                    <a:pt x="2934" y="967"/>
                  </a:lnTo>
                  <a:lnTo>
                    <a:pt x="2935" y="997"/>
                  </a:lnTo>
                  <a:lnTo>
                    <a:pt x="2939" y="1030"/>
                  </a:lnTo>
                  <a:lnTo>
                    <a:pt x="2946" y="1065"/>
                  </a:lnTo>
                  <a:lnTo>
                    <a:pt x="2957" y="1102"/>
                  </a:lnTo>
                  <a:lnTo>
                    <a:pt x="2972" y="1140"/>
                  </a:lnTo>
                  <a:lnTo>
                    <a:pt x="2989" y="1177"/>
                  </a:lnTo>
                  <a:lnTo>
                    <a:pt x="3008" y="1210"/>
                  </a:lnTo>
                  <a:lnTo>
                    <a:pt x="3028" y="1240"/>
                  </a:lnTo>
                  <a:lnTo>
                    <a:pt x="3050" y="1265"/>
                  </a:lnTo>
                  <a:lnTo>
                    <a:pt x="3070" y="1287"/>
                  </a:lnTo>
                  <a:lnTo>
                    <a:pt x="3091" y="1304"/>
                  </a:lnTo>
                  <a:lnTo>
                    <a:pt x="3110" y="1316"/>
                  </a:lnTo>
                  <a:lnTo>
                    <a:pt x="3130" y="1323"/>
                  </a:lnTo>
                  <a:lnTo>
                    <a:pt x="3147" y="1326"/>
                  </a:lnTo>
                  <a:lnTo>
                    <a:pt x="3307" y="1326"/>
                  </a:lnTo>
                  <a:lnTo>
                    <a:pt x="3324" y="1328"/>
                  </a:lnTo>
                  <a:lnTo>
                    <a:pt x="3340" y="1335"/>
                  </a:lnTo>
                  <a:lnTo>
                    <a:pt x="3352" y="1344"/>
                  </a:lnTo>
                  <a:lnTo>
                    <a:pt x="3362" y="1357"/>
                  </a:lnTo>
                  <a:lnTo>
                    <a:pt x="3368" y="1373"/>
                  </a:lnTo>
                  <a:lnTo>
                    <a:pt x="3371" y="1390"/>
                  </a:lnTo>
                  <a:lnTo>
                    <a:pt x="3371" y="1981"/>
                  </a:lnTo>
                  <a:lnTo>
                    <a:pt x="3368" y="1998"/>
                  </a:lnTo>
                  <a:lnTo>
                    <a:pt x="3362" y="2014"/>
                  </a:lnTo>
                  <a:lnTo>
                    <a:pt x="3352" y="2027"/>
                  </a:lnTo>
                  <a:lnTo>
                    <a:pt x="3340" y="2037"/>
                  </a:lnTo>
                  <a:lnTo>
                    <a:pt x="3324" y="2043"/>
                  </a:lnTo>
                  <a:lnTo>
                    <a:pt x="3307" y="2045"/>
                  </a:lnTo>
                  <a:lnTo>
                    <a:pt x="3147" y="2045"/>
                  </a:lnTo>
                  <a:lnTo>
                    <a:pt x="3130" y="2048"/>
                  </a:lnTo>
                  <a:lnTo>
                    <a:pt x="3110" y="2056"/>
                  </a:lnTo>
                  <a:lnTo>
                    <a:pt x="3091" y="2068"/>
                  </a:lnTo>
                  <a:lnTo>
                    <a:pt x="3070" y="2085"/>
                  </a:lnTo>
                  <a:lnTo>
                    <a:pt x="3050" y="2106"/>
                  </a:lnTo>
                  <a:lnTo>
                    <a:pt x="3028" y="2132"/>
                  </a:lnTo>
                  <a:lnTo>
                    <a:pt x="3008" y="2161"/>
                  </a:lnTo>
                  <a:lnTo>
                    <a:pt x="2989" y="2194"/>
                  </a:lnTo>
                  <a:lnTo>
                    <a:pt x="2972" y="2232"/>
                  </a:lnTo>
                  <a:lnTo>
                    <a:pt x="2957" y="2269"/>
                  </a:lnTo>
                  <a:lnTo>
                    <a:pt x="2946" y="2306"/>
                  </a:lnTo>
                  <a:lnTo>
                    <a:pt x="2939" y="2342"/>
                  </a:lnTo>
                  <a:lnTo>
                    <a:pt x="2935" y="2375"/>
                  </a:lnTo>
                  <a:lnTo>
                    <a:pt x="2934" y="2405"/>
                  </a:lnTo>
                  <a:lnTo>
                    <a:pt x="2936" y="2431"/>
                  </a:lnTo>
                  <a:lnTo>
                    <a:pt x="2942" y="2454"/>
                  </a:lnTo>
                  <a:lnTo>
                    <a:pt x="2949" y="2472"/>
                  </a:lnTo>
                  <a:lnTo>
                    <a:pt x="2959" y="2486"/>
                  </a:lnTo>
                  <a:lnTo>
                    <a:pt x="3071" y="2602"/>
                  </a:lnTo>
                  <a:lnTo>
                    <a:pt x="3082" y="2616"/>
                  </a:lnTo>
                  <a:lnTo>
                    <a:pt x="3087" y="2631"/>
                  </a:lnTo>
                  <a:lnTo>
                    <a:pt x="3089" y="2648"/>
                  </a:lnTo>
                  <a:lnTo>
                    <a:pt x="3087" y="2664"/>
                  </a:lnTo>
                  <a:lnTo>
                    <a:pt x="3079" y="2679"/>
                  </a:lnTo>
                  <a:lnTo>
                    <a:pt x="3069" y="2693"/>
                  </a:lnTo>
                  <a:lnTo>
                    <a:pt x="2644" y="3103"/>
                  </a:lnTo>
                  <a:lnTo>
                    <a:pt x="2630" y="3114"/>
                  </a:lnTo>
                  <a:lnTo>
                    <a:pt x="2614" y="3119"/>
                  </a:lnTo>
                  <a:lnTo>
                    <a:pt x="2598" y="3121"/>
                  </a:lnTo>
                  <a:lnTo>
                    <a:pt x="2582" y="3119"/>
                  </a:lnTo>
                  <a:lnTo>
                    <a:pt x="2566" y="3113"/>
                  </a:lnTo>
                  <a:lnTo>
                    <a:pt x="2554" y="3102"/>
                  </a:lnTo>
                  <a:lnTo>
                    <a:pt x="2442" y="2986"/>
                  </a:lnTo>
                  <a:lnTo>
                    <a:pt x="2427" y="2974"/>
                  </a:lnTo>
                  <a:lnTo>
                    <a:pt x="2407" y="2966"/>
                  </a:lnTo>
                  <a:lnTo>
                    <a:pt x="2384" y="2959"/>
                  </a:lnTo>
                  <a:lnTo>
                    <a:pt x="2358" y="2956"/>
                  </a:lnTo>
                  <a:lnTo>
                    <a:pt x="2330" y="2955"/>
                  </a:lnTo>
                  <a:lnTo>
                    <a:pt x="2300" y="2957"/>
                  </a:lnTo>
                  <a:lnTo>
                    <a:pt x="2270" y="2962"/>
                  </a:lnTo>
                  <a:lnTo>
                    <a:pt x="2239" y="2970"/>
                  </a:lnTo>
                  <a:lnTo>
                    <a:pt x="2209" y="2981"/>
                  </a:lnTo>
                  <a:lnTo>
                    <a:pt x="2176" y="2996"/>
                  </a:lnTo>
                  <a:lnTo>
                    <a:pt x="2145" y="3014"/>
                  </a:lnTo>
                  <a:lnTo>
                    <a:pt x="2117" y="3034"/>
                  </a:lnTo>
                  <a:lnTo>
                    <a:pt x="2093" y="3056"/>
                  </a:lnTo>
                  <a:lnTo>
                    <a:pt x="2074" y="3079"/>
                  </a:lnTo>
                  <a:lnTo>
                    <a:pt x="2059" y="3102"/>
                  </a:lnTo>
                  <a:lnTo>
                    <a:pt x="2049" y="3125"/>
                  </a:lnTo>
                  <a:lnTo>
                    <a:pt x="2046" y="3146"/>
                  </a:lnTo>
                  <a:lnTo>
                    <a:pt x="2046" y="3307"/>
                  </a:lnTo>
                  <a:lnTo>
                    <a:pt x="2044" y="3324"/>
                  </a:lnTo>
                  <a:lnTo>
                    <a:pt x="2037" y="3339"/>
                  </a:lnTo>
                  <a:lnTo>
                    <a:pt x="2027" y="3352"/>
                  </a:lnTo>
                  <a:lnTo>
                    <a:pt x="2014" y="3362"/>
                  </a:lnTo>
                  <a:lnTo>
                    <a:pt x="1999" y="3369"/>
                  </a:lnTo>
                  <a:lnTo>
                    <a:pt x="1982" y="3371"/>
                  </a:lnTo>
                  <a:lnTo>
                    <a:pt x="1390" y="3371"/>
                  </a:lnTo>
                  <a:lnTo>
                    <a:pt x="1370" y="3368"/>
                  </a:lnTo>
                  <a:lnTo>
                    <a:pt x="1352" y="3358"/>
                  </a:lnTo>
                  <a:lnTo>
                    <a:pt x="1339" y="3344"/>
                  </a:lnTo>
                  <a:lnTo>
                    <a:pt x="1329" y="3327"/>
                  </a:lnTo>
                  <a:lnTo>
                    <a:pt x="1326" y="3307"/>
                  </a:lnTo>
                  <a:lnTo>
                    <a:pt x="1326" y="3146"/>
                  </a:lnTo>
                  <a:lnTo>
                    <a:pt x="1323" y="3125"/>
                  </a:lnTo>
                  <a:lnTo>
                    <a:pt x="1313" y="3102"/>
                  </a:lnTo>
                  <a:lnTo>
                    <a:pt x="1298" y="3079"/>
                  </a:lnTo>
                  <a:lnTo>
                    <a:pt x="1279" y="3056"/>
                  </a:lnTo>
                  <a:lnTo>
                    <a:pt x="1254" y="3035"/>
                  </a:lnTo>
                  <a:lnTo>
                    <a:pt x="1227" y="3015"/>
                  </a:lnTo>
                  <a:lnTo>
                    <a:pt x="1196" y="2997"/>
                  </a:lnTo>
                  <a:lnTo>
                    <a:pt x="1163" y="2981"/>
                  </a:lnTo>
                  <a:lnTo>
                    <a:pt x="1133" y="2971"/>
                  </a:lnTo>
                  <a:lnTo>
                    <a:pt x="1102" y="2962"/>
                  </a:lnTo>
                  <a:lnTo>
                    <a:pt x="1071" y="2958"/>
                  </a:lnTo>
                  <a:lnTo>
                    <a:pt x="1041" y="2956"/>
                  </a:lnTo>
                  <a:lnTo>
                    <a:pt x="1013" y="2957"/>
                  </a:lnTo>
                  <a:lnTo>
                    <a:pt x="987" y="2960"/>
                  </a:lnTo>
                  <a:lnTo>
                    <a:pt x="964" y="2966"/>
                  </a:lnTo>
                  <a:lnTo>
                    <a:pt x="945" y="2975"/>
                  </a:lnTo>
                  <a:lnTo>
                    <a:pt x="930" y="2986"/>
                  </a:lnTo>
                  <a:lnTo>
                    <a:pt x="818" y="3102"/>
                  </a:lnTo>
                  <a:lnTo>
                    <a:pt x="805" y="3113"/>
                  </a:lnTo>
                  <a:lnTo>
                    <a:pt x="790" y="3119"/>
                  </a:lnTo>
                  <a:lnTo>
                    <a:pt x="773" y="3121"/>
                  </a:lnTo>
                  <a:lnTo>
                    <a:pt x="757" y="3119"/>
                  </a:lnTo>
                  <a:lnTo>
                    <a:pt x="741" y="3113"/>
                  </a:lnTo>
                  <a:lnTo>
                    <a:pt x="728" y="3103"/>
                  </a:lnTo>
                  <a:lnTo>
                    <a:pt x="302" y="2693"/>
                  </a:lnTo>
                  <a:lnTo>
                    <a:pt x="292" y="2680"/>
                  </a:lnTo>
                  <a:lnTo>
                    <a:pt x="286" y="2664"/>
                  </a:lnTo>
                  <a:lnTo>
                    <a:pt x="283" y="2648"/>
                  </a:lnTo>
                  <a:lnTo>
                    <a:pt x="285" y="2631"/>
                  </a:lnTo>
                  <a:lnTo>
                    <a:pt x="291" y="2616"/>
                  </a:lnTo>
                  <a:lnTo>
                    <a:pt x="301" y="2602"/>
                  </a:lnTo>
                  <a:lnTo>
                    <a:pt x="413" y="2487"/>
                  </a:lnTo>
                  <a:lnTo>
                    <a:pt x="422" y="2473"/>
                  </a:lnTo>
                  <a:lnTo>
                    <a:pt x="430" y="2454"/>
                  </a:lnTo>
                  <a:lnTo>
                    <a:pt x="435" y="2431"/>
                  </a:lnTo>
                  <a:lnTo>
                    <a:pt x="437" y="2405"/>
                  </a:lnTo>
                  <a:lnTo>
                    <a:pt x="436" y="2375"/>
                  </a:lnTo>
                  <a:lnTo>
                    <a:pt x="433" y="2342"/>
                  </a:lnTo>
                  <a:lnTo>
                    <a:pt x="426" y="2306"/>
                  </a:lnTo>
                  <a:lnTo>
                    <a:pt x="415" y="2270"/>
                  </a:lnTo>
                  <a:lnTo>
                    <a:pt x="400" y="2232"/>
                  </a:lnTo>
                  <a:lnTo>
                    <a:pt x="383" y="2194"/>
                  </a:lnTo>
                  <a:lnTo>
                    <a:pt x="364" y="2161"/>
                  </a:lnTo>
                  <a:lnTo>
                    <a:pt x="343" y="2132"/>
                  </a:lnTo>
                  <a:lnTo>
                    <a:pt x="322" y="2106"/>
                  </a:lnTo>
                  <a:lnTo>
                    <a:pt x="301" y="2085"/>
                  </a:lnTo>
                  <a:lnTo>
                    <a:pt x="280" y="2068"/>
                  </a:lnTo>
                  <a:lnTo>
                    <a:pt x="260" y="2056"/>
                  </a:lnTo>
                  <a:lnTo>
                    <a:pt x="242" y="2048"/>
                  </a:lnTo>
                  <a:lnTo>
                    <a:pt x="225" y="2046"/>
                  </a:lnTo>
                  <a:lnTo>
                    <a:pt x="65" y="2046"/>
                  </a:lnTo>
                  <a:lnTo>
                    <a:pt x="45" y="2042"/>
                  </a:lnTo>
                  <a:lnTo>
                    <a:pt x="27" y="2033"/>
                  </a:lnTo>
                  <a:lnTo>
                    <a:pt x="13" y="2020"/>
                  </a:lnTo>
                  <a:lnTo>
                    <a:pt x="4" y="2001"/>
                  </a:lnTo>
                  <a:lnTo>
                    <a:pt x="0" y="1981"/>
                  </a:lnTo>
                  <a:lnTo>
                    <a:pt x="0" y="1390"/>
                  </a:lnTo>
                  <a:lnTo>
                    <a:pt x="3" y="1373"/>
                  </a:lnTo>
                  <a:lnTo>
                    <a:pt x="10" y="1357"/>
                  </a:lnTo>
                  <a:lnTo>
                    <a:pt x="19" y="1344"/>
                  </a:lnTo>
                  <a:lnTo>
                    <a:pt x="32" y="1335"/>
                  </a:lnTo>
                  <a:lnTo>
                    <a:pt x="48" y="1328"/>
                  </a:lnTo>
                  <a:lnTo>
                    <a:pt x="65" y="1326"/>
                  </a:lnTo>
                  <a:lnTo>
                    <a:pt x="225" y="1326"/>
                  </a:lnTo>
                  <a:lnTo>
                    <a:pt x="242" y="1323"/>
                  </a:lnTo>
                  <a:lnTo>
                    <a:pt x="260" y="1316"/>
                  </a:lnTo>
                  <a:lnTo>
                    <a:pt x="280" y="1304"/>
                  </a:lnTo>
                  <a:lnTo>
                    <a:pt x="301" y="1287"/>
                  </a:lnTo>
                  <a:lnTo>
                    <a:pt x="322" y="1265"/>
                  </a:lnTo>
                  <a:lnTo>
                    <a:pt x="343" y="1240"/>
                  </a:lnTo>
                  <a:lnTo>
                    <a:pt x="364" y="1210"/>
                  </a:lnTo>
                  <a:lnTo>
                    <a:pt x="383" y="1177"/>
                  </a:lnTo>
                  <a:lnTo>
                    <a:pt x="400" y="1140"/>
                  </a:lnTo>
                  <a:lnTo>
                    <a:pt x="415" y="1102"/>
                  </a:lnTo>
                  <a:lnTo>
                    <a:pt x="426" y="1065"/>
                  </a:lnTo>
                  <a:lnTo>
                    <a:pt x="433" y="1030"/>
                  </a:lnTo>
                  <a:lnTo>
                    <a:pt x="436" y="997"/>
                  </a:lnTo>
                  <a:lnTo>
                    <a:pt x="437" y="967"/>
                  </a:lnTo>
                  <a:lnTo>
                    <a:pt x="435" y="940"/>
                  </a:lnTo>
                  <a:lnTo>
                    <a:pt x="430" y="918"/>
                  </a:lnTo>
                  <a:lnTo>
                    <a:pt x="422" y="898"/>
                  </a:lnTo>
                  <a:lnTo>
                    <a:pt x="413" y="885"/>
                  </a:lnTo>
                  <a:lnTo>
                    <a:pt x="301" y="769"/>
                  </a:lnTo>
                  <a:lnTo>
                    <a:pt x="291" y="756"/>
                  </a:lnTo>
                  <a:lnTo>
                    <a:pt x="285" y="740"/>
                  </a:lnTo>
                  <a:lnTo>
                    <a:pt x="283" y="724"/>
                  </a:lnTo>
                  <a:lnTo>
                    <a:pt x="285" y="708"/>
                  </a:lnTo>
                  <a:lnTo>
                    <a:pt x="292" y="693"/>
                  </a:lnTo>
                  <a:lnTo>
                    <a:pt x="302" y="679"/>
                  </a:lnTo>
                  <a:lnTo>
                    <a:pt x="728" y="268"/>
                  </a:lnTo>
                  <a:lnTo>
                    <a:pt x="738" y="261"/>
                  </a:lnTo>
                  <a:lnTo>
                    <a:pt x="750" y="255"/>
                  </a:lnTo>
                  <a:lnTo>
                    <a:pt x="762" y="252"/>
                  </a:lnTo>
                  <a:lnTo>
                    <a:pt x="773" y="250"/>
                  </a:lnTo>
                  <a:lnTo>
                    <a:pt x="790" y="252"/>
                  </a:lnTo>
                  <a:lnTo>
                    <a:pt x="805" y="260"/>
                  </a:lnTo>
                  <a:lnTo>
                    <a:pt x="818" y="270"/>
                  </a:lnTo>
                  <a:lnTo>
                    <a:pt x="930" y="385"/>
                  </a:lnTo>
                  <a:lnTo>
                    <a:pt x="945" y="397"/>
                  </a:lnTo>
                  <a:lnTo>
                    <a:pt x="964" y="406"/>
                  </a:lnTo>
                  <a:lnTo>
                    <a:pt x="988" y="412"/>
                  </a:lnTo>
                  <a:lnTo>
                    <a:pt x="1013" y="415"/>
                  </a:lnTo>
                  <a:lnTo>
                    <a:pt x="1042" y="416"/>
                  </a:lnTo>
                  <a:lnTo>
                    <a:pt x="1072" y="414"/>
                  </a:lnTo>
                  <a:lnTo>
                    <a:pt x="1102" y="409"/>
                  </a:lnTo>
                  <a:lnTo>
                    <a:pt x="1133" y="401"/>
                  </a:lnTo>
                  <a:lnTo>
                    <a:pt x="1163" y="391"/>
                  </a:lnTo>
                  <a:lnTo>
                    <a:pt x="1196" y="376"/>
                  </a:lnTo>
                  <a:lnTo>
                    <a:pt x="1227" y="358"/>
                  </a:lnTo>
                  <a:lnTo>
                    <a:pt x="1254" y="337"/>
                  </a:lnTo>
                  <a:lnTo>
                    <a:pt x="1279" y="315"/>
                  </a:lnTo>
                  <a:lnTo>
                    <a:pt x="1298" y="293"/>
                  </a:lnTo>
                  <a:lnTo>
                    <a:pt x="1313" y="269"/>
                  </a:lnTo>
                  <a:lnTo>
                    <a:pt x="1323" y="247"/>
                  </a:lnTo>
                  <a:lnTo>
                    <a:pt x="1326" y="225"/>
                  </a:lnTo>
                  <a:lnTo>
                    <a:pt x="1326" y="64"/>
                  </a:lnTo>
                  <a:lnTo>
                    <a:pt x="1328" y="47"/>
                  </a:lnTo>
                  <a:lnTo>
                    <a:pt x="1334" y="32"/>
                  </a:lnTo>
                  <a:lnTo>
                    <a:pt x="1345" y="20"/>
                  </a:lnTo>
                  <a:lnTo>
                    <a:pt x="1358" y="9"/>
                  </a:lnTo>
                  <a:lnTo>
                    <a:pt x="1373" y="2"/>
                  </a:lnTo>
                  <a:lnTo>
                    <a:pt x="139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pPr defTabSz="887708"/>
              <a:endParaRPr lang="es-SV" sz="700">
                <a:solidFill>
                  <a:srgbClr val="000000"/>
                </a:solidFill>
              </a:endParaRPr>
            </a:p>
          </p:txBody>
        </p:sp>
      </p:grpSp>
      <p:grpSp>
        <p:nvGrpSpPr>
          <p:cNvPr id="94" name="Group 26"/>
          <p:cNvGrpSpPr>
            <a:grpSpLocks noChangeAspect="1"/>
          </p:cNvGrpSpPr>
          <p:nvPr/>
        </p:nvGrpSpPr>
        <p:grpSpPr bwMode="auto">
          <a:xfrm>
            <a:off x="5550754" y="2627347"/>
            <a:ext cx="305141" cy="341887"/>
            <a:chOff x="5093" y="-807"/>
            <a:chExt cx="332" cy="37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97" name="Freeform 28"/>
            <p:cNvSpPr>
              <a:spLocks noEditPoints="1"/>
            </p:cNvSpPr>
            <p:nvPr/>
          </p:nvSpPr>
          <p:spPr bwMode="auto">
            <a:xfrm>
              <a:off x="5148" y="-807"/>
              <a:ext cx="277" cy="277"/>
            </a:xfrm>
            <a:custGeom>
              <a:avLst/>
              <a:gdLst>
                <a:gd name="T0" fmla="*/ 1091 w 2495"/>
                <a:gd name="T1" fmla="*/ 126 h 2494"/>
                <a:gd name="T2" fmla="*/ 864 w 2495"/>
                <a:gd name="T3" fmla="*/ 182 h 2494"/>
                <a:gd name="T4" fmla="*/ 654 w 2495"/>
                <a:gd name="T5" fmla="*/ 282 h 2494"/>
                <a:gd name="T6" fmla="*/ 469 w 2495"/>
                <a:gd name="T7" fmla="*/ 425 h 2494"/>
                <a:gd name="T8" fmla="*/ 314 w 2495"/>
                <a:gd name="T9" fmla="*/ 608 h 2494"/>
                <a:gd name="T10" fmla="*/ 198 w 2495"/>
                <a:gd name="T11" fmla="*/ 821 h 2494"/>
                <a:gd name="T12" fmla="*/ 132 w 2495"/>
                <a:gd name="T13" fmla="*/ 1052 h 2494"/>
                <a:gd name="T14" fmla="*/ 117 w 2495"/>
                <a:gd name="T15" fmla="*/ 1293 h 2494"/>
                <a:gd name="T16" fmla="*/ 152 w 2495"/>
                <a:gd name="T17" fmla="*/ 1535 h 2494"/>
                <a:gd name="T18" fmla="*/ 238 w 2495"/>
                <a:gd name="T19" fmla="*/ 1760 h 2494"/>
                <a:gd name="T20" fmla="*/ 369 w 2495"/>
                <a:gd name="T21" fmla="*/ 1961 h 2494"/>
                <a:gd name="T22" fmla="*/ 543 w 2495"/>
                <a:gd name="T23" fmla="*/ 2133 h 2494"/>
                <a:gd name="T24" fmla="*/ 736 w 2495"/>
                <a:gd name="T25" fmla="*/ 2257 h 2494"/>
                <a:gd name="T26" fmla="*/ 946 w 2495"/>
                <a:gd name="T27" fmla="*/ 2339 h 2494"/>
                <a:gd name="T28" fmla="*/ 1170 w 2495"/>
                <a:gd name="T29" fmla="*/ 2377 h 2494"/>
                <a:gd name="T30" fmla="*/ 1405 w 2495"/>
                <a:gd name="T31" fmla="*/ 2369 h 2494"/>
                <a:gd name="T32" fmla="*/ 1632 w 2495"/>
                <a:gd name="T33" fmla="*/ 2312 h 2494"/>
                <a:gd name="T34" fmla="*/ 1842 w 2495"/>
                <a:gd name="T35" fmla="*/ 2212 h 2494"/>
                <a:gd name="T36" fmla="*/ 2027 w 2495"/>
                <a:gd name="T37" fmla="*/ 2069 h 2494"/>
                <a:gd name="T38" fmla="*/ 2182 w 2495"/>
                <a:gd name="T39" fmla="*/ 1886 h 2494"/>
                <a:gd name="T40" fmla="*/ 2297 w 2495"/>
                <a:gd name="T41" fmla="*/ 1673 h 2494"/>
                <a:gd name="T42" fmla="*/ 2363 w 2495"/>
                <a:gd name="T43" fmla="*/ 1443 h 2494"/>
                <a:gd name="T44" fmla="*/ 2379 w 2495"/>
                <a:gd name="T45" fmla="*/ 1201 h 2494"/>
                <a:gd name="T46" fmla="*/ 2344 w 2495"/>
                <a:gd name="T47" fmla="*/ 959 h 2494"/>
                <a:gd name="T48" fmla="*/ 2258 w 2495"/>
                <a:gd name="T49" fmla="*/ 734 h 2494"/>
                <a:gd name="T50" fmla="*/ 2127 w 2495"/>
                <a:gd name="T51" fmla="*/ 533 h 2494"/>
                <a:gd name="T52" fmla="*/ 1953 w 2495"/>
                <a:gd name="T53" fmla="*/ 361 h 2494"/>
                <a:gd name="T54" fmla="*/ 1760 w 2495"/>
                <a:gd name="T55" fmla="*/ 237 h 2494"/>
                <a:gd name="T56" fmla="*/ 1550 w 2495"/>
                <a:gd name="T57" fmla="*/ 156 h 2494"/>
                <a:gd name="T58" fmla="*/ 1325 w 2495"/>
                <a:gd name="T59" fmla="*/ 118 h 2494"/>
                <a:gd name="T60" fmla="*/ 1334 w 2495"/>
                <a:gd name="T61" fmla="*/ 3 h 2494"/>
                <a:gd name="T62" fmla="*/ 1580 w 2495"/>
                <a:gd name="T63" fmla="*/ 44 h 2494"/>
                <a:gd name="T64" fmla="*/ 1812 w 2495"/>
                <a:gd name="T65" fmla="*/ 134 h 2494"/>
                <a:gd name="T66" fmla="*/ 2024 w 2495"/>
                <a:gd name="T67" fmla="*/ 271 h 2494"/>
                <a:gd name="T68" fmla="*/ 2201 w 2495"/>
                <a:gd name="T69" fmla="*/ 443 h 2494"/>
                <a:gd name="T70" fmla="*/ 2339 w 2495"/>
                <a:gd name="T71" fmla="*/ 643 h 2494"/>
                <a:gd name="T72" fmla="*/ 2436 w 2495"/>
                <a:gd name="T73" fmla="*/ 865 h 2494"/>
                <a:gd name="T74" fmla="*/ 2487 w 2495"/>
                <a:gd name="T75" fmla="*/ 1107 h 2494"/>
                <a:gd name="T76" fmla="*/ 2491 w 2495"/>
                <a:gd name="T77" fmla="*/ 1353 h 2494"/>
                <a:gd name="T78" fmla="*/ 2447 w 2495"/>
                <a:gd name="T79" fmla="*/ 1592 h 2494"/>
                <a:gd name="T80" fmla="*/ 2358 w 2495"/>
                <a:gd name="T81" fmla="*/ 1817 h 2494"/>
                <a:gd name="T82" fmla="*/ 2224 w 2495"/>
                <a:gd name="T83" fmla="*/ 2024 h 2494"/>
                <a:gd name="T84" fmla="*/ 2056 w 2495"/>
                <a:gd name="T85" fmla="*/ 2198 h 2494"/>
                <a:gd name="T86" fmla="*/ 1860 w 2495"/>
                <a:gd name="T87" fmla="*/ 2334 h 2494"/>
                <a:gd name="T88" fmla="*/ 1643 w 2495"/>
                <a:gd name="T89" fmla="*/ 2430 h 2494"/>
                <a:gd name="T90" fmla="*/ 1409 w 2495"/>
                <a:gd name="T91" fmla="*/ 2484 h 2494"/>
                <a:gd name="T92" fmla="*/ 1162 w 2495"/>
                <a:gd name="T93" fmla="*/ 2491 h 2494"/>
                <a:gd name="T94" fmla="*/ 915 w 2495"/>
                <a:gd name="T95" fmla="*/ 2450 h 2494"/>
                <a:gd name="T96" fmla="*/ 683 w 2495"/>
                <a:gd name="T97" fmla="*/ 2360 h 2494"/>
                <a:gd name="T98" fmla="*/ 471 w 2495"/>
                <a:gd name="T99" fmla="*/ 2223 h 2494"/>
                <a:gd name="T100" fmla="*/ 294 w 2495"/>
                <a:gd name="T101" fmla="*/ 2051 h 2494"/>
                <a:gd name="T102" fmla="*/ 156 w 2495"/>
                <a:gd name="T103" fmla="*/ 1851 h 2494"/>
                <a:gd name="T104" fmla="*/ 60 w 2495"/>
                <a:gd name="T105" fmla="*/ 1629 h 2494"/>
                <a:gd name="T106" fmla="*/ 9 w 2495"/>
                <a:gd name="T107" fmla="*/ 1388 h 2494"/>
                <a:gd name="T108" fmla="*/ 5 w 2495"/>
                <a:gd name="T109" fmla="*/ 1141 h 2494"/>
                <a:gd name="T110" fmla="*/ 49 w 2495"/>
                <a:gd name="T111" fmla="*/ 902 h 2494"/>
                <a:gd name="T112" fmla="*/ 138 w 2495"/>
                <a:gd name="T113" fmla="*/ 677 h 2494"/>
                <a:gd name="T114" fmla="*/ 272 w 2495"/>
                <a:gd name="T115" fmla="*/ 470 h 2494"/>
                <a:gd name="T116" fmla="*/ 440 w 2495"/>
                <a:gd name="T117" fmla="*/ 296 h 2494"/>
                <a:gd name="T118" fmla="*/ 635 w 2495"/>
                <a:gd name="T119" fmla="*/ 160 h 2494"/>
                <a:gd name="T120" fmla="*/ 853 w 2495"/>
                <a:gd name="T121" fmla="*/ 64 h 2494"/>
                <a:gd name="T122" fmla="*/ 1087 w 2495"/>
                <a:gd name="T123" fmla="*/ 10 h 2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95" h="2494">
                  <a:moveTo>
                    <a:pt x="1249" y="115"/>
                  </a:moveTo>
                  <a:lnTo>
                    <a:pt x="1169" y="118"/>
                  </a:lnTo>
                  <a:lnTo>
                    <a:pt x="1091" y="126"/>
                  </a:lnTo>
                  <a:lnTo>
                    <a:pt x="1013" y="139"/>
                  </a:lnTo>
                  <a:lnTo>
                    <a:pt x="937" y="158"/>
                  </a:lnTo>
                  <a:lnTo>
                    <a:pt x="864" y="182"/>
                  </a:lnTo>
                  <a:lnTo>
                    <a:pt x="791" y="210"/>
                  </a:lnTo>
                  <a:lnTo>
                    <a:pt x="721" y="244"/>
                  </a:lnTo>
                  <a:lnTo>
                    <a:pt x="654" y="282"/>
                  </a:lnTo>
                  <a:lnTo>
                    <a:pt x="589" y="325"/>
                  </a:lnTo>
                  <a:lnTo>
                    <a:pt x="527" y="374"/>
                  </a:lnTo>
                  <a:lnTo>
                    <a:pt x="469" y="425"/>
                  </a:lnTo>
                  <a:lnTo>
                    <a:pt x="414" y="481"/>
                  </a:lnTo>
                  <a:lnTo>
                    <a:pt x="362" y="542"/>
                  </a:lnTo>
                  <a:lnTo>
                    <a:pt x="314" y="608"/>
                  </a:lnTo>
                  <a:lnTo>
                    <a:pt x="270" y="677"/>
                  </a:lnTo>
                  <a:lnTo>
                    <a:pt x="231" y="747"/>
                  </a:lnTo>
                  <a:lnTo>
                    <a:pt x="198" y="821"/>
                  </a:lnTo>
                  <a:lnTo>
                    <a:pt x="171" y="896"/>
                  </a:lnTo>
                  <a:lnTo>
                    <a:pt x="149" y="974"/>
                  </a:lnTo>
                  <a:lnTo>
                    <a:pt x="132" y="1052"/>
                  </a:lnTo>
                  <a:lnTo>
                    <a:pt x="121" y="1132"/>
                  </a:lnTo>
                  <a:lnTo>
                    <a:pt x="116" y="1212"/>
                  </a:lnTo>
                  <a:lnTo>
                    <a:pt x="117" y="1293"/>
                  </a:lnTo>
                  <a:lnTo>
                    <a:pt x="123" y="1375"/>
                  </a:lnTo>
                  <a:lnTo>
                    <a:pt x="136" y="1456"/>
                  </a:lnTo>
                  <a:lnTo>
                    <a:pt x="152" y="1535"/>
                  </a:lnTo>
                  <a:lnTo>
                    <a:pt x="176" y="1613"/>
                  </a:lnTo>
                  <a:lnTo>
                    <a:pt x="205" y="1688"/>
                  </a:lnTo>
                  <a:lnTo>
                    <a:pt x="238" y="1760"/>
                  </a:lnTo>
                  <a:lnTo>
                    <a:pt x="277" y="1830"/>
                  </a:lnTo>
                  <a:lnTo>
                    <a:pt x="321" y="1897"/>
                  </a:lnTo>
                  <a:lnTo>
                    <a:pt x="369" y="1961"/>
                  </a:lnTo>
                  <a:lnTo>
                    <a:pt x="423" y="2022"/>
                  </a:lnTo>
                  <a:lnTo>
                    <a:pt x="480" y="2080"/>
                  </a:lnTo>
                  <a:lnTo>
                    <a:pt x="543" y="2133"/>
                  </a:lnTo>
                  <a:lnTo>
                    <a:pt x="605" y="2179"/>
                  </a:lnTo>
                  <a:lnTo>
                    <a:pt x="669" y="2220"/>
                  </a:lnTo>
                  <a:lnTo>
                    <a:pt x="736" y="2257"/>
                  </a:lnTo>
                  <a:lnTo>
                    <a:pt x="804" y="2289"/>
                  </a:lnTo>
                  <a:lnTo>
                    <a:pt x="874" y="2316"/>
                  </a:lnTo>
                  <a:lnTo>
                    <a:pt x="946" y="2339"/>
                  </a:lnTo>
                  <a:lnTo>
                    <a:pt x="1020" y="2356"/>
                  </a:lnTo>
                  <a:lnTo>
                    <a:pt x="1094" y="2369"/>
                  </a:lnTo>
                  <a:lnTo>
                    <a:pt x="1170" y="2377"/>
                  </a:lnTo>
                  <a:lnTo>
                    <a:pt x="1247" y="2379"/>
                  </a:lnTo>
                  <a:lnTo>
                    <a:pt x="1326" y="2376"/>
                  </a:lnTo>
                  <a:lnTo>
                    <a:pt x="1405" y="2369"/>
                  </a:lnTo>
                  <a:lnTo>
                    <a:pt x="1483" y="2355"/>
                  </a:lnTo>
                  <a:lnTo>
                    <a:pt x="1559" y="2336"/>
                  </a:lnTo>
                  <a:lnTo>
                    <a:pt x="1632" y="2312"/>
                  </a:lnTo>
                  <a:lnTo>
                    <a:pt x="1705" y="2284"/>
                  </a:lnTo>
                  <a:lnTo>
                    <a:pt x="1775" y="2250"/>
                  </a:lnTo>
                  <a:lnTo>
                    <a:pt x="1842" y="2212"/>
                  </a:lnTo>
                  <a:lnTo>
                    <a:pt x="1907" y="2169"/>
                  </a:lnTo>
                  <a:lnTo>
                    <a:pt x="1969" y="2120"/>
                  </a:lnTo>
                  <a:lnTo>
                    <a:pt x="2027" y="2069"/>
                  </a:lnTo>
                  <a:lnTo>
                    <a:pt x="2083" y="2013"/>
                  </a:lnTo>
                  <a:lnTo>
                    <a:pt x="2134" y="1952"/>
                  </a:lnTo>
                  <a:lnTo>
                    <a:pt x="2182" y="1886"/>
                  </a:lnTo>
                  <a:lnTo>
                    <a:pt x="2226" y="1818"/>
                  </a:lnTo>
                  <a:lnTo>
                    <a:pt x="2265" y="1747"/>
                  </a:lnTo>
                  <a:lnTo>
                    <a:pt x="2297" y="1673"/>
                  </a:lnTo>
                  <a:lnTo>
                    <a:pt x="2325" y="1598"/>
                  </a:lnTo>
                  <a:lnTo>
                    <a:pt x="2347" y="1520"/>
                  </a:lnTo>
                  <a:lnTo>
                    <a:pt x="2363" y="1443"/>
                  </a:lnTo>
                  <a:lnTo>
                    <a:pt x="2375" y="1363"/>
                  </a:lnTo>
                  <a:lnTo>
                    <a:pt x="2380" y="1283"/>
                  </a:lnTo>
                  <a:lnTo>
                    <a:pt x="2379" y="1201"/>
                  </a:lnTo>
                  <a:lnTo>
                    <a:pt x="2373" y="1119"/>
                  </a:lnTo>
                  <a:lnTo>
                    <a:pt x="2361" y="1038"/>
                  </a:lnTo>
                  <a:lnTo>
                    <a:pt x="2344" y="959"/>
                  </a:lnTo>
                  <a:lnTo>
                    <a:pt x="2319" y="882"/>
                  </a:lnTo>
                  <a:lnTo>
                    <a:pt x="2291" y="806"/>
                  </a:lnTo>
                  <a:lnTo>
                    <a:pt x="2258" y="734"/>
                  </a:lnTo>
                  <a:lnTo>
                    <a:pt x="2219" y="664"/>
                  </a:lnTo>
                  <a:lnTo>
                    <a:pt x="2175" y="597"/>
                  </a:lnTo>
                  <a:lnTo>
                    <a:pt x="2127" y="533"/>
                  </a:lnTo>
                  <a:lnTo>
                    <a:pt x="2073" y="472"/>
                  </a:lnTo>
                  <a:lnTo>
                    <a:pt x="2016" y="414"/>
                  </a:lnTo>
                  <a:lnTo>
                    <a:pt x="1953" y="361"/>
                  </a:lnTo>
                  <a:lnTo>
                    <a:pt x="1891" y="315"/>
                  </a:lnTo>
                  <a:lnTo>
                    <a:pt x="1827" y="274"/>
                  </a:lnTo>
                  <a:lnTo>
                    <a:pt x="1760" y="237"/>
                  </a:lnTo>
                  <a:lnTo>
                    <a:pt x="1692" y="205"/>
                  </a:lnTo>
                  <a:lnTo>
                    <a:pt x="1622" y="178"/>
                  </a:lnTo>
                  <a:lnTo>
                    <a:pt x="1550" y="156"/>
                  </a:lnTo>
                  <a:lnTo>
                    <a:pt x="1476" y="138"/>
                  </a:lnTo>
                  <a:lnTo>
                    <a:pt x="1402" y="125"/>
                  </a:lnTo>
                  <a:lnTo>
                    <a:pt x="1325" y="118"/>
                  </a:lnTo>
                  <a:lnTo>
                    <a:pt x="1249" y="115"/>
                  </a:lnTo>
                  <a:close/>
                  <a:moveTo>
                    <a:pt x="1249" y="0"/>
                  </a:moveTo>
                  <a:lnTo>
                    <a:pt x="1334" y="3"/>
                  </a:lnTo>
                  <a:lnTo>
                    <a:pt x="1418" y="11"/>
                  </a:lnTo>
                  <a:lnTo>
                    <a:pt x="1499" y="25"/>
                  </a:lnTo>
                  <a:lnTo>
                    <a:pt x="1580" y="44"/>
                  </a:lnTo>
                  <a:lnTo>
                    <a:pt x="1660" y="69"/>
                  </a:lnTo>
                  <a:lnTo>
                    <a:pt x="1737" y="99"/>
                  </a:lnTo>
                  <a:lnTo>
                    <a:pt x="1812" y="134"/>
                  </a:lnTo>
                  <a:lnTo>
                    <a:pt x="1886" y="175"/>
                  </a:lnTo>
                  <a:lnTo>
                    <a:pt x="1956" y="221"/>
                  </a:lnTo>
                  <a:lnTo>
                    <a:pt x="2024" y="271"/>
                  </a:lnTo>
                  <a:lnTo>
                    <a:pt x="2088" y="324"/>
                  </a:lnTo>
                  <a:lnTo>
                    <a:pt x="2147" y="382"/>
                  </a:lnTo>
                  <a:lnTo>
                    <a:pt x="2201" y="443"/>
                  </a:lnTo>
                  <a:lnTo>
                    <a:pt x="2252" y="507"/>
                  </a:lnTo>
                  <a:lnTo>
                    <a:pt x="2299" y="573"/>
                  </a:lnTo>
                  <a:lnTo>
                    <a:pt x="2339" y="643"/>
                  </a:lnTo>
                  <a:lnTo>
                    <a:pt x="2376" y="714"/>
                  </a:lnTo>
                  <a:lnTo>
                    <a:pt x="2408" y="788"/>
                  </a:lnTo>
                  <a:lnTo>
                    <a:pt x="2436" y="865"/>
                  </a:lnTo>
                  <a:lnTo>
                    <a:pt x="2458" y="943"/>
                  </a:lnTo>
                  <a:lnTo>
                    <a:pt x="2476" y="1024"/>
                  </a:lnTo>
                  <a:lnTo>
                    <a:pt x="2487" y="1107"/>
                  </a:lnTo>
                  <a:lnTo>
                    <a:pt x="2494" y="1188"/>
                  </a:lnTo>
                  <a:lnTo>
                    <a:pt x="2495" y="1271"/>
                  </a:lnTo>
                  <a:lnTo>
                    <a:pt x="2491" y="1353"/>
                  </a:lnTo>
                  <a:lnTo>
                    <a:pt x="2482" y="1433"/>
                  </a:lnTo>
                  <a:lnTo>
                    <a:pt x="2467" y="1513"/>
                  </a:lnTo>
                  <a:lnTo>
                    <a:pt x="2447" y="1592"/>
                  </a:lnTo>
                  <a:lnTo>
                    <a:pt x="2423" y="1668"/>
                  </a:lnTo>
                  <a:lnTo>
                    <a:pt x="2393" y="1743"/>
                  </a:lnTo>
                  <a:lnTo>
                    <a:pt x="2358" y="1817"/>
                  </a:lnTo>
                  <a:lnTo>
                    <a:pt x="2318" y="1888"/>
                  </a:lnTo>
                  <a:lnTo>
                    <a:pt x="2273" y="1957"/>
                  </a:lnTo>
                  <a:lnTo>
                    <a:pt x="2224" y="2024"/>
                  </a:lnTo>
                  <a:lnTo>
                    <a:pt x="2171" y="2086"/>
                  </a:lnTo>
                  <a:lnTo>
                    <a:pt x="2115" y="2143"/>
                  </a:lnTo>
                  <a:lnTo>
                    <a:pt x="2056" y="2198"/>
                  </a:lnTo>
                  <a:lnTo>
                    <a:pt x="1994" y="2247"/>
                  </a:lnTo>
                  <a:lnTo>
                    <a:pt x="1928" y="2293"/>
                  </a:lnTo>
                  <a:lnTo>
                    <a:pt x="1860" y="2334"/>
                  </a:lnTo>
                  <a:lnTo>
                    <a:pt x="1789" y="2371"/>
                  </a:lnTo>
                  <a:lnTo>
                    <a:pt x="1717" y="2403"/>
                  </a:lnTo>
                  <a:lnTo>
                    <a:pt x="1643" y="2430"/>
                  </a:lnTo>
                  <a:lnTo>
                    <a:pt x="1566" y="2453"/>
                  </a:lnTo>
                  <a:lnTo>
                    <a:pt x="1489" y="2471"/>
                  </a:lnTo>
                  <a:lnTo>
                    <a:pt x="1409" y="2484"/>
                  </a:lnTo>
                  <a:lnTo>
                    <a:pt x="1329" y="2491"/>
                  </a:lnTo>
                  <a:lnTo>
                    <a:pt x="1247" y="2494"/>
                  </a:lnTo>
                  <a:lnTo>
                    <a:pt x="1162" y="2491"/>
                  </a:lnTo>
                  <a:lnTo>
                    <a:pt x="1078" y="2483"/>
                  </a:lnTo>
                  <a:lnTo>
                    <a:pt x="997" y="2469"/>
                  </a:lnTo>
                  <a:lnTo>
                    <a:pt x="915" y="2450"/>
                  </a:lnTo>
                  <a:lnTo>
                    <a:pt x="836" y="2425"/>
                  </a:lnTo>
                  <a:lnTo>
                    <a:pt x="759" y="2395"/>
                  </a:lnTo>
                  <a:lnTo>
                    <a:pt x="683" y="2360"/>
                  </a:lnTo>
                  <a:lnTo>
                    <a:pt x="610" y="2319"/>
                  </a:lnTo>
                  <a:lnTo>
                    <a:pt x="540" y="2273"/>
                  </a:lnTo>
                  <a:lnTo>
                    <a:pt x="471" y="2223"/>
                  </a:lnTo>
                  <a:lnTo>
                    <a:pt x="408" y="2170"/>
                  </a:lnTo>
                  <a:lnTo>
                    <a:pt x="349" y="2112"/>
                  </a:lnTo>
                  <a:lnTo>
                    <a:pt x="294" y="2051"/>
                  </a:lnTo>
                  <a:lnTo>
                    <a:pt x="243" y="1987"/>
                  </a:lnTo>
                  <a:lnTo>
                    <a:pt x="197" y="1921"/>
                  </a:lnTo>
                  <a:lnTo>
                    <a:pt x="156" y="1851"/>
                  </a:lnTo>
                  <a:lnTo>
                    <a:pt x="120" y="1780"/>
                  </a:lnTo>
                  <a:lnTo>
                    <a:pt x="87" y="1706"/>
                  </a:lnTo>
                  <a:lnTo>
                    <a:pt x="60" y="1629"/>
                  </a:lnTo>
                  <a:lnTo>
                    <a:pt x="38" y="1551"/>
                  </a:lnTo>
                  <a:lnTo>
                    <a:pt x="20" y="1470"/>
                  </a:lnTo>
                  <a:lnTo>
                    <a:pt x="9" y="1388"/>
                  </a:lnTo>
                  <a:lnTo>
                    <a:pt x="1" y="1306"/>
                  </a:lnTo>
                  <a:lnTo>
                    <a:pt x="0" y="1223"/>
                  </a:lnTo>
                  <a:lnTo>
                    <a:pt x="5" y="1141"/>
                  </a:lnTo>
                  <a:lnTo>
                    <a:pt x="14" y="1061"/>
                  </a:lnTo>
                  <a:lnTo>
                    <a:pt x="29" y="981"/>
                  </a:lnTo>
                  <a:lnTo>
                    <a:pt x="49" y="902"/>
                  </a:lnTo>
                  <a:lnTo>
                    <a:pt x="73" y="826"/>
                  </a:lnTo>
                  <a:lnTo>
                    <a:pt x="103" y="751"/>
                  </a:lnTo>
                  <a:lnTo>
                    <a:pt x="138" y="677"/>
                  </a:lnTo>
                  <a:lnTo>
                    <a:pt x="177" y="606"/>
                  </a:lnTo>
                  <a:lnTo>
                    <a:pt x="222" y="537"/>
                  </a:lnTo>
                  <a:lnTo>
                    <a:pt x="272" y="470"/>
                  </a:lnTo>
                  <a:lnTo>
                    <a:pt x="324" y="408"/>
                  </a:lnTo>
                  <a:lnTo>
                    <a:pt x="381" y="351"/>
                  </a:lnTo>
                  <a:lnTo>
                    <a:pt x="440" y="296"/>
                  </a:lnTo>
                  <a:lnTo>
                    <a:pt x="502" y="246"/>
                  </a:lnTo>
                  <a:lnTo>
                    <a:pt x="568" y="201"/>
                  </a:lnTo>
                  <a:lnTo>
                    <a:pt x="635" y="160"/>
                  </a:lnTo>
                  <a:lnTo>
                    <a:pt x="706" y="123"/>
                  </a:lnTo>
                  <a:lnTo>
                    <a:pt x="779" y="91"/>
                  </a:lnTo>
                  <a:lnTo>
                    <a:pt x="853" y="64"/>
                  </a:lnTo>
                  <a:lnTo>
                    <a:pt x="929" y="41"/>
                  </a:lnTo>
                  <a:lnTo>
                    <a:pt x="1007" y="23"/>
                  </a:lnTo>
                  <a:lnTo>
                    <a:pt x="1087" y="10"/>
                  </a:lnTo>
                  <a:lnTo>
                    <a:pt x="1167" y="3"/>
                  </a:lnTo>
                  <a:lnTo>
                    <a:pt x="12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pPr defTabSz="887708"/>
              <a:endParaRPr lang="es-SV" sz="700">
                <a:solidFill>
                  <a:srgbClr val="000000"/>
                </a:solidFill>
              </a:endParaRPr>
            </a:p>
          </p:txBody>
        </p:sp>
        <p:sp>
          <p:nvSpPr>
            <p:cNvPr id="98" name="Freeform 29"/>
            <p:cNvSpPr>
              <a:spLocks/>
            </p:cNvSpPr>
            <p:nvPr/>
          </p:nvSpPr>
          <p:spPr bwMode="auto">
            <a:xfrm>
              <a:off x="5177" y="-778"/>
              <a:ext cx="180" cy="197"/>
            </a:xfrm>
            <a:custGeom>
              <a:avLst/>
              <a:gdLst>
                <a:gd name="T0" fmla="*/ 1082 w 1623"/>
                <a:gd name="T1" fmla="*/ 5 h 1771"/>
                <a:gd name="T2" fmla="*/ 1219 w 1623"/>
                <a:gd name="T3" fmla="*/ 28 h 1771"/>
                <a:gd name="T4" fmla="*/ 1352 w 1623"/>
                <a:gd name="T5" fmla="*/ 71 h 1771"/>
                <a:gd name="T6" fmla="*/ 1481 w 1623"/>
                <a:gd name="T7" fmla="*/ 132 h 1771"/>
                <a:gd name="T8" fmla="*/ 1602 w 1623"/>
                <a:gd name="T9" fmla="*/ 215 h 1771"/>
                <a:gd name="T10" fmla="*/ 1620 w 1623"/>
                <a:gd name="T11" fmla="*/ 239 h 1771"/>
                <a:gd name="T12" fmla="*/ 1623 w 1623"/>
                <a:gd name="T13" fmla="*/ 268 h 1771"/>
                <a:gd name="T14" fmla="*/ 1611 w 1623"/>
                <a:gd name="T15" fmla="*/ 296 h 1771"/>
                <a:gd name="T16" fmla="*/ 1587 w 1623"/>
                <a:gd name="T17" fmla="*/ 314 h 1771"/>
                <a:gd name="T18" fmla="*/ 1558 w 1623"/>
                <a:gd name="T19" fmla="*/ 317 h 1771"/>
                <a:gd name="T20" fmla="*/ 1529 w 1623"/>
                <a:gd name="T21" fmla="*/ 305 h 1771"/>
                <a:gd name="T22" fmla="*/ 1418 w 1623"/>
                <a:gd name="T23" fmla="*/ 229 h 1771"/>
                <a:gd name="T24" fmla="*/ 1299 w 1623"/>
                <a:gd name="T25" fmla="*/ 173 h 1771"/>
                <a:gd name="T26" fmla="*/ 1174 w 1623"/>
                <a:gd name="T27" fmla="*/ 136 h 1771"/>
                <a:gd name="T28" fmla="*/ 1048 w 1623"/>
                <a:gd name="T29" fmla="*/ 118 h 1771"/>
                <a:gd name="T30" fmla="*/ 920 w 1623"/>
                <a:gd name="T31" fmla="*/ 118 h 1771"/>
                <a:gd name="T32" fmla="*/ 794 w 1623"/>
                <a:gd name="T33" fmla="*/ 138 h 1771"/>
                <a:gd name="T34" fmla="*/ 672 w 1623"/>
                <a:gd name="T35" fmla="*/ 174 h 1771"/>
                <a:gd name="T36" fmla="*/ 555 w 1623"/>
                <a:gd name="T37" fmla="*/ 230 h 1771"/>
                <a:gd name="T38" fmla="*/ 446 w 1623"/>
                <a:gd name="T39" fmla="*/ 302 h 1771"/>
                <a:gd name="T40" fmla="*/ 349 w 1623"/>
                <a:gd name="T41" fmla="*/ 392 h 1771"/>
                <a:gd name="T42" fmla="*/ 263 w 1623"/>
                <a:gd name="T43" fmla="*/ 500 h 1771"/>
                <a:gd name="T44" fmla="*/ 196 w 1623"/>
                <a:gd name="T45" fmla="*/ 619 h 1771"/>
                <a:gd name="T46" fmla="*/ 148 w 1623"/>
                <a:gd name="T47" fmla="*/ 746 h 1771"/>
                <a:gd name="T48" fmla="*/ 121 w 1623"/>
                <a:gd name="T49" fmla="*/ 879 h 1771"/>
                <a:gd name="T50" fmla="*/ 115 w 1623"/>
                <a:gd name="T51" fmla="*/ 1016 h 1771"/>
                <a:gd name="T52" fmla="*/ 131 w 1623"/>
                <a:gd name="T53" fmla="*/ 1155 h 1771"/>
                <a:gd name="T54" fmla="*/ 168 w 1623"/>
                <a:gd name="T55" fmla="*/ 1287 h 1771"/>
                <a:gd name="T56" fmla="*/ 223 w 1623"/>
                <a:gd name="T57" fmla="*/ 1410 h 1771"/>
                <a:gd name="T58" fmla="*/ 299 w 1623"/>
                <a:gd name="T59" fmla="*/ 1523 h 1771"/>
                <a:gd name="T60" fmla="*/ 391 w 1623"/>
                <a:gd name="T61" fmla="*/ 1624 h 1771"/>
                <a:gd name="T62" fmla="*/ 455 w 1623"/>
                <a:gd name="T63" fmla="*/ 1680 h 1771"/>
                <a:gd name="T64" fmla="*/ 465 w 1623"/>
                <a:gd name="T65" fmla="*/ 1708 h 1771"/>
                <a:gd name="T66" fmla="*/ 461 w 1623"/>
                <a:gd name="T67" fmla="*/ 1737 h 1771"/>
                <a:gd name="T68" fmla="*/ 443 w 1623"/>
                <a:gd name="T69" fmla="*/ 1760 h 1771"/>
                <a:gd name="T70" fmla="*/ 420 w 1623"/>
                <a:gd name="T71" fmla="*/ 1770 h 1771"/>
                <a:gd name="T72" fmla="*/ 395 w 1623"/>
                <a:gd name="T73" fmla="*/ 1770 h 1771"/>
                <a:gd name="T74" fmla="*/ 372 w 1623"/>
                <a:gd name="T75" fmla="*/ 1760 h 1771"/>
                <a:gd name="T76" fmla="*/ 267 w 1623"/>
                <a:gd name="T77" fmla="*/ 1664 h 1771"/>
                <a:gd name="T78" fmla="*/ 178 w 1623"/>
                <a:gd name="T79" fmla="*/ 1555 h 1771"/>
                <a:gd name="T80" fmla="*/ 106 w 1623"/>
                <a:gd name="T81" fmla="*/ 1435 h 1771"/>
                <a:gd name="T82" fmla="*/ 53 w 1623"/>
                <a:gd name="T83" fmla="*/ 1306 h 1771"/>
                <a:gd name="T84" fmla="*/ 17 w 1623"/>
                <a:gd name="T85" fmla="*/ 1169 h 1771"/>
                <a:gd name="T86" fmla="*/ 0 w 1623"/>
                <a:gd name="T87" fmla="*/ 1027 h 1771"/>
                <a:gd name="T88" fmla="*/ 4 w 1623"/>
                <a:gd name="T89" fmla="*/ 886 h 1771"/>
                <a:gd name="T90" fmla="*/ 28 w 1623"/>
                <a:gd name="T91" fmla="*/ 748 h 1771"/>
                <a:gd name="T92" fmla="*/ 71 w 1623"/>
                <a:gd name="T93" fmla="*/ 615 h 1771"/>
                <a:gd name="T94" fmla="*/ 134 w 1623"/>
                <a:gd name="T95" fmla="*/ 490 h 1771"/>
                <a:gd name="T96" fmla="*/ 215 w 1623"/>
                <a:gd name="T97" fmla="*/ 372 h 1771"/>
                <a:gd name="T98" fmla="*/ 313 w 1623"/>
                <a:gd name="T99" fmla="*/ 265 h 1771"/>
                <a:gd name="T100" fmla="*/ 424 w 1623"/>
                <a:gd name="T101" fmla="*/ 175 h 1771"/>
                <a:gd name="T102" fmla="*/ 545 w 1623"/>
                <a:gd name="T103" fmla="*/ 104 h 1771"/>
                <a:gd name="T104" fmla="*/ 674 w 1623"/>
                <a:gd name="T105" fmla="*/ 52 h 1771"/>
                <a:gd name="T106" fmla="*/ 807 w 1623"/>
                <a:gd name="T107" fmla="*/ 17 h 1771"/>
                <a:gd name="T108" fmla="*/ 944 w 1623"/>
                <a:gd name="T109" fmla="*/ 2 h 1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23" h="1771">
                  <a:moveTo>
                    <a:pt x="1013" y="0"/>
                  </a:moveTo>
                  <a:lnTo>
                    <a:pt x="1082" y="5"/>
                  </a:lnTo>
                  <a:lnTo>
                    <a:pt x="1150" y="14"/>
                  </a:lnTo>
                  <a:lnTo>
                    <a:pt x="1219" y="28"/>
                  </a:lnTo>
                  <a:lnTo>
                    <a:pt x="1286" y="47"/>
                  </a:lnTo>
                  <a:lnTo>
                    <a:pt x="1352" y="71"/>
                  </a:lnTo>
                  <a:lnTo>
                    <a:pt x="1417" y="99"/>
                  </a:lnTo>
                  <a:lnTo>
                    <a:pt x="1481" y="132"/>
                  </a:lnTo>
                  <a:lnTo>
                    <a:pt x="1542" y="171"/>
                  </a:lnTo>
                  <a:lnTo>
                    <a:pt x="1602" y="215"/>
                  </a:lnTo>
                  <a:lnTo>
                    <a:pt x="1612" y="226"/>
                  </a:lnTo>
                  <a:lnTo>
                    <a:pt x="1620" y="239"/>
                  </a:lnTo>
                  <a:lnTo>
                    <a:pt x="1623" y="253"/>
                  </a:lnTo>
                  <a:lnTo>
                    <a:pt x="1623" y="268"/>
                  </a:lnTo>
                  <a:lnTo>
                    <a:pt x="1619" y="282"/>
                  </a:lnTo>
                  <a:lnTo>
                    <a:pt x="1611" y="296"/>
                  </a:lnTo>
                  <a:lnTo>
                    <a:pt x="1600" y="306"/>
                  </a:lnTo>
                  <a:lnTo>
                    <a:pt x="1587" y="314"/>
                  </a:lnTo>
                  <a:lnTo>
                    <a:pt x="1572" y="317"/>
                  </a:lnTo>
                  <a:lnTo>
                    <a:pt x="1558" y="317"/>
                  </a:lnTo>
                  <a:lnTo>
                    <a:pt x="1543" y="313"/>
                  </a:lnTo>
                  <a:lnTo>
                    <a:pt x="1529" y="305"/>
                  </a:lnTo>
                  <a:lnTo>
                    <a:pt x="1475" y="264"/>
                  </a:lnTo>
                  <a:lnTo>
                    <a:pt x="1418" y="229"/>
                  </a:lnTo>
                  <a:lnTo>
                    <a:pt x="1359" y="198"/>
                  </a:lnTo>
                  <a:lnTo>
                    <a:pt x="1299" y="173"/>
                  </a:lnTo>
                  <a:lnTo>
                    <a:pt x="1237" y="152"/>
                  </a:lnTo>
                  <a:lnTo>
                    <a:pt x="1174" y="136"/>
                  </a:lnTo>
                  <a:lnTo>
                    <a:pt x="1112" y="124"/>
                  </a:lnTo>
                  <a:lnTo>
                    <a:pt x="1048" y="118"/>
                  </a:lnTo>
                  <a:lnTo>
                    <a:pt x="984" y="116"/>
                  </a:lnTo>
                  <a:lnTo>
                    <a:pt x="920" y="118"/>
                  </a:lnTo>
                  <a:lnTo>
                    <a:pt x="857" y="125"/>
                  </a:lnTo>
                  <a:lnTo>
                    <a:pt x="794" y="138"/>
                  </a:lnTo>
                  <a:lnTo>
                    <a:pt x="732" y="153"/>
                  </a:lnTo>
                  <a:lnTo>
                    <a:pt x="672" y="174"/>
                  </a:lnTo>
                  <a:lnTo>
                    <a:pt x="613" y="199"/>
                  </a:lnTo>
                  <a:lnTo>
                    <a:pt x="555" y="230"/>
                  </a:lnTo>
                  <a:lnTo>
                    <a:pt x="500" y="263"/>
                  </a:lnTo>
                  <a:lnTo>
                    <a:pt x="446" y="302"/>
                  </a:lnTo>
                  <a:lnTo>
                    <a:pt x="396" y="345"/>
                  </a:lnTo>
                  <a:lnTo>
                    <a:pt x="349" y="392"/>
                  </a:lnTo>
                  <a:lnTo>
                    <a:pt x="304" y="445"/>
                  </a:lnTo>
                  <a:lnTo>
                    <a:pt x="263" y="500"/>
                  </a:lnTo>
                  <a:lnTo>
                    <a:pt x="228" y="559"/>
                  </a:lnTo>
                  <a:lnTo>
                    <a:pt x="196" y="619"/>
                  </a:lnTo>
                  <a:lnTo>
                    <a:pt x="170" y="682"/>
                  </a:lnTo>
                  <a:lnTo>
                    <a:pt x="148" y="746"/>
                  </a:lnTo>
                  <a:lnTo>
                    <a:pt x="132" y="812"/>
                  </a:lnTo>
                  <a:lnTo>
                    <a:pt x="121" y="879"/>
                  </a:lnTo>
                  <a:lnTo>
                    <a:pt x="115" y="947"/>
                  </a:lnTo>
                  <a:lnTo>
                    <a:pt x="115" y="1016"/>
                  </a:lnTo>
                  <a:lnTo>
                    <a:pt x="121" y="1085"/>
                  </a:lnTo>
                  <a:lnTo>
                    <a:pt x="131" y="1155"/>
                  </a:lnTo>
                  <a:lnTo>
                    <a:pt x="147" y="1222"/>
                  </a:lnTo>
                  <a:lnTo>
                    <a:pt x="168" y="1287"/>
                  </a:lnTo>
                  <a:lnTo>
                    <a:pt x="193" y="1349"/>
                  </a:lnTo>
                  <a:lnTo>
                    <a:pt x="223" y="1410"/>
                  </a:lnTo>
                  <a:lnTo>
                    <a:pt x="259" y="1468"/>
                  </a:lnTo>
                  <a:lnTo>
                    <a:pt x="299" y="1523"/>
                  </a:lnTo>
                  <a:lnTo>
                    <a:pt x="343" y="1575"/>
                  </a:lnTo>
                  <a:lnTo>
                    <a:pt x="391" y="1624"/>
                  </a:lnTo>
                  <a:lnTo>
                    <a:pt x="444" y="1669"/>
                  </a:lnTo>
                  <a:lnTo>
                    <a:pt x="455" y="1680"/>
                  </a:lnTo>
                  <a:lnTo>
                    <a:pt x="462" y="1694"/>
                  </a:lnTo>
                  <a:lnTo>
                    <a:pt x="465" y="1708"/>
                  </a:lnTo>
                  <a:lnTo>
                    <a:pt x="465" y="1722"/>
                  </a:lnTo>
                  <a:lnTo>
                    <a:pt x="461" y="1737"/>
                  </a:lnTo>
                  <a:lnTo>
                    <a:pt x="453" y="1750"/>
                  </a:lnTo>
                  <a:lnTo>
                    <a:pt x="443" y="1760"/>
                  </a:lnTo>
                  <a:lnTo>
                    <a:pt x="433" y="1766"/>
                  </a:lnTo>
                  <a:lnTo>
                    <a:pt x="420" y="1770"/>
                  </a:lnTo>
                  <a:lnTo>
                    <a:pt x="408" y="1771"/>
                  </a:lnTo>
                  <a:lnTo>
                    <a:pt x="395" y="1770"/>
                  </a:lnTo>
                  <a:lnTo>
                    <a:pt x="384" y="1766"/>
                  </a:lnTo>
                  <a:lnTo>
                    <a:pt x="372" y="1760"/>
                  </a:lnTo>
                  <a:lnTo>
                    <a:pt x="318" y="1713"/>
                  </a:lnTo>
                  <a:lnTo>
                    <a:pt x="267" y="1664"/>
                  </a:lnTo>
                  <a:lnTo>
                    <a:pt x="221" y="1610"/>
                  </a:lnTo>
                  <a:lnTo>
                    <a:pt x="178" y="1555"/>
                  </a:lnTo>
                  <a:lnTo>
                    <a:pt x="141" y="1496"/>
                  </a:lnTo>
                  <a:lnTo>
                    <a:pt x="106" y="1435"/>
                  </a:lnTo>
                  <a:lnTo>
                    <a:pt x="77" y="1371"/>
                  </a:lnTo>
                  <a:lnTo>
                    <a:pt x="53" y="1306"/>
                  </a:lnTo>
                  <a:lnTo>
                    <a:pt x="32" y="1238"/>
                  </a:lnTo>
                  <a:lnTo>
                    <a:pt x="17" y="1169"/>
                  </a:lnTo>
                  <a:lnTo>
                    <a:pt x="5" y="1098"/>
                  </a:lnTo>
                  <a:lnTo>
                    <a:pt x="0" y="1027"/>
                  </a:lnTo>
                  <a:lnTo>
                    <a:pt x="0" y="957"/>
                  </a:lnTo>
                  <a:lnTo>
                    <a:pt x="4" y="886"/>
                  </a:lnTo>
                  <a:lnTo>
                    <a:pt x="14" y="816"/>
                  </a:lnTo>
                  <a:lnTo>
                    <a:pt x="28" y="748"/>
                  </a:lnTo>
                  <a:lnTo>
                    <a:pt x="47" y="681"/>
                  </a:lnTo>
                  <a:lnTo>
                    <a:pt x="71" y="615"/>
                  </a:lnTo>
                  <a:lnTo>
                    <a:pt x="101" y="551"/>
                  </a:lnTo>
                  <a:lnTo>
                    <a:pt x="134" y="490"/>
                  </a:lnTo>
                  <a:lnTo>
                    <a:pt x="172" y="430"/>
                  </a:lnTo>
                  <a:lnTo>
                    <a:pt x="215" y="372"/>
                  </a:lnTo>
                  <a:lnTo>
                    <a:pt x="262" y="317"/>
                  </a:lnTo>
                  <a:lnTo>
                    <a:pt x="313" y="265"/>
                  </a:lnTo>
                  <a:lnTo>
                    <a:pt x="368" y="218"/>
                  </a:lnTo>
                  <a:lnTo>
                    <a:pt x="424" y="175"/>
                  </a:lnTo>
                  <a:lnTo>
                    <a:pt x="484" y="138"/>
                  </a:lnTo>
                  <a:lnTo>
                    <a:pt x="545" y="104"/>
                  </a:lnTo>
                  <a:lnTo>
                    <a:pt x="609" y="76"/>
                  </a:lnTo>
                  <a:lnTo>
                    <a:pt x="674" y="52"/>
                  </a:lnTo>
                  <a:lnTo>
                    <a:pt x="740" y="32"/>
                  </a:lnTo>
                  <a:lnTo>
                    <a:pt x="807" y="17"/>
                  </a:lnTo>
                  <a:lnTo>
                    <a:pt x="875" y="7"/>
                  </a:lnTo>
                  <a:lnTo>
                    <a:pt x="944" y="2"/>
                  </a:lnTo>
                  <a:lnTo>
                    <a:pt x="10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pPr defTabSz="887708"/>
              <a:endParaRPr lang="es-SV" sz="700">
                <a:solidFill>
                  <a:srgbClr val="000000"/>
                </a:solidFill>
              </a:endParaRPr>
            </a:p>
          </p:txBody>
        </p:sp>
        <p:sp>
          <p:nvSpPr>
            <p:cNvPr id="99" name="Freeform 30"/>
            <p:cNvSpPr>
              <a:spLocks/>
            </p:cNvSpPr>
            <p:nvPr/>
          </p:nvSpPr>
          <p:spPr bwMode="auto">
            <a:xfrm>
              <a:off x="5340" y="-610"/>
              <a:ext cx="34" cy="33"/>
            </a:xfrm>
            <a:custGeom>
              <a:avLst/>
              <a:gdLst>
                <a:gd name="T0" fmla="*/ 242 w 305"/>
                <a:gd name="T1" fmla="*/ 0 h 296"/>
                <a:gd name="T2" fmla="*/ 256 w 305"/>
                <a:gd name="T3" fmla="*/ 0 h 296"/>
                <a:gd name="T4" fmla="*/ 271 w 305"/>
                <a:gd name="T5" fmla="*/ 4 h 296"/>
                <a:gd name="T6" fmla="*/ 285 w 305"/>
                <a:gd name="T7" fmla="*/ 11 h 296"/>
                <a:gd name="T8" fmla="*/ 295 w 305"/>
                <a:gd name="T9" fmla="*/ 23 h 296"/>
                <a:gd name="T10" fmla="*/ 302 w 305"/>
                <a:gd name="T11" fmla="*/ 36 h 296"/>
                <a:gd name="T12" fmla="*/ 305 w 305"/>
                <a:gd name="T13" fmla="*/ 50 h 296"/>
                <a:gd name="T14" fmla="*/ 305 w 305"/>
                <a:gd name="T15" fmla="*/ 66 h 296"/>
                <a:gd name="T16" fmla="*/ 301 w 305"/>
                <a:gd name="T17" fmla="*/ 79 h 296"/>
                <a:gd name="T18" fmla="*/ 293 w 305"/>
                <a:gd name="T19" fmla="*/ 93 h 296"/>
                <a:gd name="T20" fmla="*/ 248 w 305"/>
                <a:gd name="T21" fmla="*/ 146 h 296"/>
                <a:gd name="T22" fmla="*/ 199 w 305"/>
                <a:gd name="T23" fmla="*/ 196 h 296"/>
                <a:gd name="T24" fmla="*/ 145 w 305"/>
                <a:gd name="T25" fmla="*/ 243 h 296"/>
                <a:gd name="T26" fmla="*/ 90 w 305"/>
                <a:gd name="T27" fmla="*/ 285 h 296"/>
                <a:gd name="T28" fmla="*/ 74 w 305"/>
                <a:gd name="T29" fmla="*/ 293 h 296"/>
                <a:gd name="T30" fmla="*/ 57 w 305"/>
                <a:gd name="T31" fmla="*/ 296 h 296"/>
                <a:gd name="T32" fmla="*/ 44 w 305"/>
                <a:gd name="T33" fmla="*/ 294 h 296"/>
                <a:gd name="T34" fmla="*/ 30 w 305"/>
                <a:gd name="T35" fmla="*/ 290 h 296"/>
                <a:gd name="T36" fmla="*/ 20 w 305"/>
                <a:gd name="T37" fmla="*/ 281 h 296"/>
                <a:gd name="T38" fmla="*/ 9 w 305"/>
                <a:gd name="T39" fmla="*/ 271 h 296"/>
                <a:gd name="T40" fmla="*/ 3 w 305"/>
                <a:gd name="T41" fmla="*/ 257 h 296"/>
                <a:gd name="T42" fmla="*/ 0 w 305"/>
                <a:gd name="T43" fmla="*/ 243 h 296"/>
                <a:gd name="T44" fmla="*/ 0 w 305"/>
                <a:gd name="T45" fmla="*/ 228 h 296"/>
                <a:gd name="T46" fmla="*/ 4 w 305"/>
                <a:gd name="T47" fmla="*/ 214 h 296"/>
                <a:gd name="T48" fmla="*/ 12 w 305"/>
                <a:gd name="T49" fmla="*/ 202 h 296"/>
                <a:gd name="T50" fmla="*/ 24 w 305"/>
                <a:gd name="T51" fmla="*/ 191 h 296"/>
                <a:gd name="T52" fmla="*/ 73 w 305"/>
                <a:gd name="T53" fmla="*/ 153 h 296"/>
                <a:gd name="T54" fmla="*/ 119 w 305"/>
                <a:gd name="T55" fmla="*/ 113 h 296"/>
                <a:gd name="T56" fmla="*/ 163 w 305"/>
                <a:gd name="T57" fmla="*/ 69 h 296"/>
                <a:gd name="T58" fmla="*/ 203 w 305"/>
                <a:gd name="T59" fmla="*/ 20 h 296"/>
                <a:gd name="T60" fmla="*/ 214 w 305"/>
                <a:gd name="T61" fmla="*/ 10 h 296"/>
                <a:gd name="T62" fmla="*/ 228 w 305"/>
                <a:gd name="T63" fmla="*/ 3 h 296"/>
                <a:gd name="T64" fmla="*/ 242 w 305"/>
                <a:gd name="T65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5" h="296">
                  <a:moveTo>
                    <a:pt x="242" y="0"/>
                  </a:moveTo>
                  <a:lnTo>
                    <a:pt x="256" y="0"/>
                  </a:lnTo>
                  <a:lnTo>
                    <a:pt x="271" y="4"/>
                  </a:lnTo>
                  <a:lnTo>
                    <a:pt x="285" y="11"/>
                  </a:lnTo>
                  <a:lnTo>
                    <a:pt x="295" y="23"/>
                  </a:lnTo>
                  <a:lnTo>
                    <a:pt x="302" y="36"/>
                  </a:lnTo>
                  <a:lnTo>
                    <a:pt x="305" y="50"/>
                  </a:lnTo>
                  <a:lnTo>
                    <a:pt x="305" y="66"/>
                  </a:lnTo>
                  <a:lnTo>
                    <a:pt x="301" y="79"/>
                  </a:lnTo>
                  <a:lnTo>
                    <a:pt x="293" y="93"/>
                  </a:lnTo>
                  <a:lnTo>
                    <a:pt x="248" y="146"/>
                  </a:lnTo>
                  <a:lnTo>
                    <a:pt x="199" y="196"/>
                  </a:lnTo>
                  <a:lnTo>
                    <a:pt x="145" y="243"/>
                  </a:lnTo>
                  <a:lnTo>
                    <a:pt x="90" y="285"/>
                  </a:lnTo>
                  <a:lnTo>
                    <a:pt x="74" y="293"/>
                  </a:lnTo>
                  <a:lnTo>
                    <a:pt x="57" y="296"/>
                  </a:lnTo>
                  <a:lnTo>
                    <a:pt x="44" y="294"/>
                  </a:lnTo>
                  <a:lnTo>
                    <a:pt x="30" y="290"/>
                  </a:lnTo>
                  <a:lnTo>
                    <a:pt x="20" y="281"/>
                  </a:lnTo>
                  <a:lnTo>
                    <a:pt x="9" y="271"/>
                  </a:lnTo>
                  <a:lnTo>
                    <a:pt x="3" y="257"/>
                  </a:lnTo>
                  <a:lnTo>
                    <a:pt x="0" y="243"/>
                  </a:lnTo>
                  <a:lnTo>
                    <a:pt x="0" y="228"/>
                  </a:lnTo>
                  <a:lnTo>
                    <a:pt x="4" y="214"/>
                  </a:lnTo>
                  <a:lnTo>
                    <a:pt x="12" y="202"/>
                  </a:lnTo>
                  <a:lnTo>
                    <a:pt x="24" y="191"/>
                  </a:lnTo>
                  <a:lnTo>
                    <a:pt x="73" y="153"/>
                  </a:lnTo>
                  <a:lnTo>
                    <a:pt x="119" y="113"/>
                  </a:lnTo>
                  <a:lnTo>
                    <a:pt x="163" y="69"/>
                  </a:lnTo>
                  <a:lnTo>
                    <a:pt x="203" y="20"/>
                  </a:lnTo>
                  <a:lnTo>
                    <a:pt x="214" y="10"/>
                  </a:lnTo>
                  <a:lnTo>
                    <a:pt x="228" y="3"/>
                  </a:lnTo>
                  <a:lnTo>
                    <a:pt x="2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pPr defTabSz="887708"/>
              <a:endParaRPr lang="es-SV" sz="700">
                <a:solidFill>
                  <a:srgbClr val="000000"/>
                </a:solidFill>
              </a:endParaRPr>
            </a:p>
          </p:txBody>
        </p:sp>
        <p:sp>
          <p:nvSpPr>
            <p:cNvPr id="100" name="Freeform 31"/>
            <p:cNvSpPr>
              <a:spLocks/>
            </p:cNvSpPr>
            <p:nvPr/>
          </p:nvSpPr>
          <p:spPr bwMode="auto">
            <a:xfrm>
              <a:off x="5093" y="-581"/>
              <a:ext cx="135" cy="146"/>
            </a:xfrm>
            <a:custGeom>
              <a:avLst/>
              <a:gdLst>
                <a:gd name="T0" fmla="*/ 684 w 1216"/>
                <a:gd name="T1" fmla="*/ 0 h 1310"/>
                <a:gd name="T2" fmla="*/ 712 w 1216"/>
                <a:gd name="T3" fmla="*/ 11 h 1310"/>
                <a:gd name="T4" fmla="*/ 730 w 1216"/>
                <a:gd name="T5" fmla="*/ 35 h 1310"/>
                <a:gd name="T6" fmla="*/ 733 w 1216"/>
                <a:gd name="T7" fmla="*/ 65 h 1310"/>
                <a:gd name="T8" fmla="*/ 721 w 1216"/>
                <a:gd name="T9" fmla="*/ 92 h 1310"/>
                <a:gd name="T10" fmla="*/ 158 w 1216"/>
                <a:gd name="T11" fmla="*/ 804 h 1310"/>
                <a:gd name="T12" fmla="*/ 128 w 1216"/>
                <a:gd name="T13" fmla="*/ 869 h 1310"/>
                <a:gd name="T14" fmla="*/ 116 w 1216"/>
                <a:gd name="T15" fmla="*/ 937 h 1310"/>
                <a:gd name="T16" fmla="*/ 120 w 1216"/>
                <a:gd name="T17" fmla="*/ 1004 h 1310"/>
                <a:gd name="T18" fmla="*/ 141 w 1216"/>
                <a:gd name="T19" fmla="*/ 1067 h 1310"/>
                <a:gd name="T20" fmla="*/ 179 w 1216"/>
                <a:gd name="T21" fmla="*/ 1121 h 1310"/>
                <a:gd name="T22" fmla="*/ 231 w 1216"/>
                <a:gd name="T23" fmla="*/ 1163 h 1310"/>
                <a:gd name="T24" fmla="*/ 291 w 1216"/>
                <a:gd name="T25" fmla="*/ 1187 h 1310"/>
                <a:gd name="T26" fmla="*/ 357 w 1216"/>
                <a:gd name="T27" fmla="*/ 1195 h 1310"/>
                <a:gd name="T28" fmla="*/ 426 w 1216"/>
                <a:gd name="T29" fmla="*/ 1184 h 1310"/>
                <a:gd name="T30" fmla="*/ 490 w 1216"/>
                <a:gd name="T31" fmla="*/ 1157 h 1310"/>
                <a:gd name="T32" fmla="*/ 548 w 1216"/>
                <a:gd name="T33" fmla="*/ 1113 h 1310"/>
                <a:gd name="T34" fmla="*/ 1113 w 1216"/>
                <a:gd name="T35" fmla="*/ 405 h 1310"/>
                <a:gd name="T36" fmla="*/ 1137 w 1216"/>
                <a:gd name="T37" fmla="*/ 387 h 1310"/>
                <a:gd name="T38" fmla="*/ 1167 w 1216"/>
                <a:gd name="T39" fmla="*/ 384 h 1310"/>
                <a:gd name="T40" fmla="*/ 1194 w 1216"/>
                <a:gd name="T41" fmla="*/ 395 h 1310"/>
                <a:gd name="T42" fmla="*/ 1212 w 1216"/>
                <a:gd name="T43" fmla="*/ 420 h 1310"/>
                <a:gd name="T44" fmla="*/ 1216 w 1216"/>
                <a:gd name="T45" fmla="*/ 449 h 1310"/>
                <a:gd name="T46" fmla="*/ 1203 w 1216"/>
                <a:gd name="T47" fmla="*/ 476 h 1310"/>
                <a:gd name="T48" fmla="*/ 633 w 1216"/>
                <a:gd name="T49" fmla="*/ 1190 h 1310"/>
                <a:gd name="T50" fmla="*/ 567 w 1216"/>
                <a:gd name="T51" fmla="*/ 1245 h 1310"/>
                <a:gd name="T52" fmla="*/ 491 w 1216"/>
                <a:gd name="T53" fmla="*/ 1284 h 1310"/>
                <a:gd name="T54" fmla="*/ 408 w 1216"/>
                <a:gd name="T55" fmla="*/ 1306 h 1310"/>
                <a:gd name="T56" fmla="*/ 352 w 1216"/>
                <a:gd name="T57" fmla="*/ 1310 h 1310"/>
                <a:gd name="T58" fmla="*/ 273 w 1216"/>
                <a:gd name="T59" fmla="*/ 1301 h 1310"/>
                <a:gd name="T60" fmla="*/ 199 w 1216"/>
                <a:gd name="T61" fmla="*/ 1276 h 1310"/>
                <a:gd name="T62" fmla="*/ 133 w 1216"/>
                <a:gd name="T63" fmla="*/ 1234 h 1310"/>
                <a:gd name="T64" fmla="*/ 73 w 1216"/>
                <a:gd name="T65" fmla="*/ 1174 h 1310"/>
                <a:gd name="T66" fmla="*/ 31 w 1216"/>
                <a:gd name="T67" fmla="*/ 1102 h 1310"/>
                <a:gd name="T68" fmla="*/ 7 w 1216"/>
                <a:gd name="T69" fmla="*/ 1025 h 1310"/>
                <a:gd name="T70" fmla="*/ 0 w 1216"/>
                <a:gd name="T71" fmla="*/ 942 h 1310"/>
                <a:gd name="T72" fmla="*/ 11 w 1216"/>
                <a:gd name="T73" fmla="*/ 858 h 1310"/>
                <a:gd name="T74" fmla="*/ 41 w 1216"/>
                <a:gd name="T75" fmla="*/ 777 h 1310"/>
                <a:gd name="T76" fmla="*/ 89 w 1216"/>
                <a:gd name="T77" fmla="*/ 701 h 1310"/>
                <a:gd name="T78" fmla="*/ 642 w 1216"/>
                <a:gd name="T79" fmla="*/ 10 h 1310"/>
                <a:gd name="T80" fmla="*/ 669 w 1216"/>
                <a:gd name="T81" fmla="*/ 0 h 1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16" h="1310">
                  <a:moveTo>
                    <a:pt x="669" y="0"/>
                  </a:moveTo>
                  <a:lnTo>
                    <a:pt x="684" y="0"/>
                  </a:lnTo>
                  <a:lnTo>
                    <a:pt x="699" y="4"/>
                  </a:lnTo>
                  <a:lnTo>
                    <a:pt x="712" y="11"/>
                  </a:lnTo>
                  <a:lnTo>
                    <a:pt x="723" y="23"/>
                  </a:lnTo>
                  <a:lnTo>
                    <a:pt x="730" y="35"/>
                  </a:lnTo>
                  <a:lnTo>
                    <a:pt x="733" y="50"/>
                  </a:lnTo>
                  <a:lnTo>
                    <a:pt x="733" y="65"/>
                  </a:lnTo>
                  <a:lnTo>
                    <a:pt x="729" y="79"/>
                  </a:lnTo>
                  <a:lnTo>
                    <a:pt x="721" y="92"/>
                  </a:lnTo>
                  <a:lnTo>
                    <a:pt x="179" y="774"/>
                  </a:lnTo>
                  <a:lnTo>
                    <a:pt x="158" y="804"/>
                  </a:lnTo>
                  <a:lnTo>
                    <a:pt x="140" y="835"/>
                  </a:lnTo>
                  <a:lnTo>
                    <a:pt x="128" y="869"/>
                  </a:lnTo>
                  <a:lnTo>
                    <a:pt x="119" y="902"/>
                  </a:lnTo>
                  <a:lnTo>
                    <a:pt x="116" y="937"/>
                  </a:lnTo>
                  <a:lnTo>
                    <a:pt x="116" y="970"/>
                  </a:lnTo>
                  <a:lnTo>
                    <a:pt x="120" y="1004"/>
                  </a:lnTo>
                  <a:lnTo>
                    <a:pt x="129" y="1036"/>
                  </a:lnTo>
                  <a:lnTo>
                    <a:pt x="141" y="1067"/>
                  </a:lnTo>
                  <a:lnTo>
                    <a:pt x="158" y="1095"/>
                  </a:lnTo>
                  <a:lnTo>
                    <a:pt x="179" y="1121"/>
                  </a:lnTo>
                  <a:lnTo>
                    <a:pt x="204" y="1144"/>
                  </a:lnTo>
                  <a:lnTo>
                    <a:pt x="231" y="1163"/>
                  </a:lnTo>
                  <a:lnTo>
                    <a:pt x="261" y="1177"/>
                  </a:lnTo>
                  <a:lnTo>
                    <a:pt x="291" y="1187"/>
                  </a:lnTo>
                  <a:lnTo>
                    <a:pt x="324" y="1193"/>
                  </a:lnTo>
                  <a:lnTo>
                    <a:pt x="357" y="1195"/>
                  </a:lnTo>
                  <a:lnTo>
                    <a:pt x="392" y="1192"/>
                  </a:lnTo>
                  <a:lnTo>
                    <a:pt x="426" y="1184"/>
                  </a:lnTo>
                  <a:lnTo>
                    <a:pt x="459" y="1173"/>
                  </a:lnTo>
                  <a:lnTo>
                    <a:pt x="490" y="1157"/>
                  </a:lnTo>
                  <a:lnTo>
                    <a:pt x="521" y="1136"/>
                  </a:lnTo>
                  <a:lnTo>
                    <a:pt x="548" y="1113"/>
                  </a:lnTo>
                  <a:lnTo>
                    <a:pt x="572" y="1086"/>
                  </a:lnTo>
                  <a:lnTo>
                    <a:pt x="1113" y="405"/>
                  </a:lnTo>
                  <a:lnTo>
                    <a:pt x="1125" y="394"/>
                  </a:lnTo>
                  <a:lnTo>
                    <a:pt x="1137" y="387"/>
                  </a:lnTo>
                  <a:lnTo>
                    <a:pt x="1152" y="383"/>
                  </a:lnTo>
                  <a:lnTo>
                    <a:pt x="1167" y="384"/>
                  </a:lnTo>
                  <a:lnTo>
                    <a:pt x="1181" y="387"/>
                  </a:lnTo>
                  <a:lnTo>
                    <a:pt x="1194" y="395"/>
                  </a:lnTo>
                  <a:lnTo>
                    <a:pt x="1206" y="407"/>
                  </a:lnTo>
                  <a:lnTo>
                    <a:pt x="1212" y="420"/>
                  </a:lnTo>
                  <a:lnTo>
                    <a:pt x="1216" y="434"/>
                  </a:lnTo>
                  <a:lnTo>
                    <a:pt x="1216" y="449"/>
                  </a:lnTo>
                  <a:lnTo>
                    <a:pt x="1212" y="464"/>
                  </a:lnTo>
                  <a:lnTo>
                    <a:pt x="1203" y="476"/>
                  </a:lnTo>
                  <a:lnTo>
                    <a:pt x="662" y="1157"/>
                  </a:lnTo>
                  <a:lnTo>
                    <a:pt x="633" y="1190"/>
                  </a:lnTo>
                  <a:lnTo>
                    <a:pt x="601" y="1220"/>
                  </a:lnTo>
                  <a:lnTo>
                    <a:pt x="567" y="1245"/>
                  </a:lnTo>
                  <a:lnTo>
                    <a:pt x="530" y="1267"/>
                  </a:lnTo>
                  <a:lnTo>
                    <a:pt x="491" y="1284"/>
                  </a:lnTo>
                  <a:lnTo>
                    <a:pt x="450" y="1297"/>
                  </a:lnTo>
                  <a:lnTo>
                    <a:pt x="408" y="1306"/>
                  </a:lnTo>
                  <a:lnTo>
                    <a:pt x="380" y="1309"/>
                  </a:lnTo>
                  <a:lnTo>
                    <a:pt x="352" y="1310"/>
                  </a:lnTo>
                  <a:lnTo>
                    <a:pt x="312" y="1308"/>
                  </a:lnTo>
                  <a:lnTo>
                    <a:pt x="273" y="1301"/>
                  </a:lnTo>
                  <a:lnTo>
                    <a:pt x="236" y="1291"/>
                  </a:lnTo>
                  <a:lnTo>
                    <a:pt x="199" y="1276"/>
                  </a:lnTo>
                  <a:lnTo>
                    <a:pt x="165" y="1257"/>
                  </a:lnTo>
                  <a:lnTo>
                    <a:pt x="133" y="1234"/>
                  </a:lnTo>
                  <a:lnTo>
                    <a:pt x="101" y="1205"/>
                  </a:lnTo>
                  <a:lnTo>
                    <a:pt x="73" y="1174"/>
                  </a:lnTo>
                  <a:lnTo>
                    <a:pt x="50" y="1139"/>
                  </a:lnTo>
                  <a:lnTo>
                    <a:pt x="31" y="1102"/>
                  </a:lnTo>
                  <a:lnTo>
                    <a:pt x="17" y="1065"/>
                  </a:lnTo>
                  <a:lnTo>
                    <a:pt x="7" y="1025"/>
                  </a:lnTo>
                  <a:lnTo>
                    <a:pt x="1" y="984"/>
                  </a:lnTo>
                  <a:lnTo>
                    <a:pt x="0" y="942"/>
                  </a:lnTo>
                  <a:lnTo>
                    <a:pt x="4" y="900"/>
                  </a:lnTo>
                  <a:lnTo>
                    <a:pt x="11" y="858"/>
                  </a:lnTo>
                  <a:lnTo>
                    <a:pt x="24" y="818"/>
                  </a:lnTo>
                  <a:lnTo>
                    <a:pt x="41" y="777"/>
                  </a:lnTo>
                  <a:lnTo>
                    <a:pt x="63" y="738"/>
                  </a:lnTo>
                  <a:lnTo>
                    <a:pt x="89" y="701"/>
                  </a:lnTo>
                  <a:lnTo>
                    <a:pt x="631" y="21"/>
                  </a:lnTo>
                  <a:lnTo>
                    <a:pt x="642" y="10"/>
                  </a:lnTo>
                  <a:lnTo>
                    <a:pt x="655" y="3"/>
                  </a:lnTo>
                  <a:lnTo>
                    <a:pt x="6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pPr defTabSz="887708"/>
              <a:endParaRPr lang="es-SV" sz="700">
                <a:solidFill>
                  <a:srgbClr val="000000"/>
                </a:solidFill>
              </a:endParaRPr>
            </a:p>
          </p:txBody>
        </p:sp>
      </p:grpSp>
      <p:sp>
        <p:nvSpPr>
          <p:cNvPr id="7" name="6 Título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2400" b="1" dirty="0" smtClean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研究動機與目的</a:t>
            </a:r>
            <a:endParaRPr lang="es-SV" sz="24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702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2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 tmFilter="0,0; .5, 1; 1, 1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050"/>
                            </p:stCondLst>
                            <p:childTnLst>
                              <p:par>
                                <p:cTn id="7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 tmFilter="0,0; .5, 1; 1, 1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6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5" grpId="0" animBg="1"/>
      <p:bldP spid="5" grpId="0" animBg="1"/>
      <p:bldP spid="71" grpId="0"/>
      <p:bldP spid="74" grpId="0"/>
      <p:bldP spid="75" grpId="0"/>
      <p:bldP spid="7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77134146-A02B-4127-8B6C-B223903E6D84}"/>
              </a:ext>
            </a:extLst>
          </p:cNvPr>
          <p:cNvSpPr txBox="1">
            <a:spLocks/>
          </p:cNvSpPr>
          <p:nvPr/>
        </p:nvSpPr>
        <p:spPr>
          <a:xfrm rot="16200000">
            <a:off x="-2230369" y="1842583"/>
            <a:ext cx="5576684" cy="1223885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zh-TW" altLang="en-US" sz="10001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cs typeface="Arial" pitchFamily="34" charset="0"/>
              </a:rPr>
              <a:t>現況分析</a:t>
            </a:r>
            <a:endParaRPr lang="en-US" altLang="ko-KR" sz="10001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0" name="2 Rectángulo"/>
          <p:cNvSpPr/>
          <p:nvPr/>
        </p:nvSpPr>
        <p:spPr bwMode="auto">
          <a:xfrm>
            <a:off x="96" y="94"/>
            <a:ext cx="4588195" cy="5143501"/>
          </a:xfrm>
          <a:prstGeom prst="rect">
            <a:avLst/>
          </a:prstGeom>
          <a:gradFill>
            <a:gsLst>
              <a:gs pos="94000">
                <a:schemeClr val="accent1">
                  <a:lumMod val="40000"/>
                  <a:lumOff val="60000"/>
                </a:schemeClr>
              </a:gs>
              <a:gs pos="49000">
                <a:schemeClr val="accent6">
                  <a:lumMod val="75000"/>
                  <a:alpha val="27000"/>
                </a:schemeClr>
              </a:gs>
              <a:gs pos="0">
                <a:schemeClr val="bg1"/>
              </a:gs>
            </a:gsLst>
            <a:lin ang="2700000" scaled="0"/>
          </a:gradFill>
          <a:ln>
            <a:noFill/>
          </a:ln>
          <a:extLst/>
        </p:spPr>
        <p:txBody>
          <a:bodyPr lIns="0" tIns="0" rIns="0" bIns="0" rtlCol="0" anchor="ctr"/>
          <a:lstStyle/>
          <a:p>
            <a:pPr algn="ctr" defTabSz="887708"/>
            <a:endParaRPr lang="es-SV">
              <a:solidFill>
                <a:srgbClr val="000000"/>
              </a:solidFill>
            </a:endParaRPr>
          </a:p>
        </p:txBody>
      </p:sp>
      <p:sp>
        <p:nvSpPr>
          <p:cNvPr id="11" name="6 Título"/>
          <p:cNvSpPr txBox="1">
            <a:spLocks/>
          </p:cNvSpPr>
          <p:nvPr/>
        </p:nvSpPr>
        <p:spPr>
          <a:xfrm>
            <a:off x="479138" y="243478"/>
            <a:ext cx="6117686" cy="38008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335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現況分析</a:t>
            </a:r>
            <a:endParaRPr lang="es-SV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9CCB39B-39D8-4178-B887-A2B0688EFFB9}"/>
              </a:ext>
            </a:extLst>
          </p:cNvPr>
          <p:cNvSpPr txBox="1">
            <a:spLocks/>
          </p:cNvSpPr>
          <p:nvPr/>
        </p:nvSpPr>
        <p:spPr>
          <a:xfrm>
            <a:off x="2699792" y="4009329"/>
            <a:ext cx="1752275" cy="216024"/>
          </a:xfrm>
          <a:prstGeom prst="rect">
            <a:avLst/>
          </a:prstGeom>
          <a:solidFill>
            <a:schemeClr val="accent2"/>
          </a:solidFill>
        </p:spPr>
        <p:txBody>
          <a:bodyPr lIns="0" rIns="0" anchor="ctr"/>
          <a:lstStyle>
            <a:lvl1pPr marL="0" indent="0" algn="r" defTabSz="914400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500" dirty="0" smtClean="0"/>
              <a:t>手機</a:t>
            </a:r>
            <a:r>
              <a:rPr lang="en-US" altLang="zh-TW" sz="1500" dirty="0" smtClean="0"/>
              <a:t>app</a:t>
            </a:r>
            <a:r>
              <a:rPr lang="zh-TW" altLang="en-US" sz="1500" dirty="0" smtClean="0"/>
              <a:t>訂單流程</a:t>
            </a:r>
            <a:endParaRPr lang="en-US" sz="1500" dirty="0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038151D8-2FF1-4C4E-A3C9-296713F83F6F}"/>
              </a:ext>
            </a:extLst>
          </p:cNvPr>
          <p:cNvSpPr txBox="1">
            <a:spLocks/>
          </p:cNvSpPr>
          <p:nvPr/>
        </p:nvSpPr>
        <p:spPr>
          <a:xfrm>
            <a:off x="2408606" y="3711821"/>
            <a:ext cx="2043461" cy="216024"/>
          </a:xfrm>
          <a:prstGeom prst="rect">
            <a:avLst/>
          </a:prstGeom>
          <a:solidFill>
            <a:schemeClr val="accent1"/>
          </a:solidFill>
        </p:spPr>
        <p:txBody>
          <a:bodyPr lIns="0" rIns="0" anchor="ctr"/>
          <a:lstStyle>
            <a:lvl1pPr marL="0" indent="0" algn="r" defTabSz="914400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500" dirty="0" smtClean="0"/>
              <a:t>以</a:t>
            </a:r>
            <a:r>
              <a:rPr lang="en-US" altLang="zh-TW" sz="1500" dirty="0" err="1" smtClean="0"/>
              <a:t>chu</a:t>
            </a:r>
            <a:r>
              <a:rPr lang="en-US" altLang="zh-TW" sz="1500" dirty="0" smtClean="0"/>
              <a:t>-me</a:t>
            </a:r>
            <a:r>
              <a:rPr lang="zh-TW" altLang="en-US" sz="1500" dirty="0" smtClean="0"/>
              <a:t>為例</a:t>
            </a:r>
            <a:endParaRPr lang="en-US" sz="1500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0E7701EC-5FD9-40E0-84C4-59707DF268D3}"/>
              </a:ext>
            </a:extLst>
          </p:cNvPr>
          <p:cNvSpPr txBox="1">
            <a:spLocks/>
          </p:cNvSpPr>
          <p:nvPr/>
        </p:nvSpPr>
        <p:spPr>
          <a:xfrm>
            <a:off x="1592689" y="918148"/>
            <a:ext cx="1467143" cy="216024"/>
          </a:xfrm>
          <a:prstGeom prst="rect">
            <a:avLst/>
          </a:prstGeom>
          <a:solidFill>
            <a:schemeClr val="accent2"/>
          </a:solidFill>
        </p:spPr>
        <p:txBody>
          <a:bodyPr lIns="0" rIns="0" anchor="ctr"/>
          <a:lstStyle>
            <a:lvl1pPr marL="0" indent="0" algn="r" defTabSz="914400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500" dirty="0" smtClean="0"/>
              <a:t>網頁訂單</a:t>
            </a:r>
            <a:r>
              <a:rPr lang="zh-TW" altLang="en-US" sz="1500" dirty="0"/>
              <a:t>流程</a:t>
            </a:r>
            <a:endParaRPr lang="en-US" sz="1500" dirty="0"/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F78F7027-6DD6-4842-94E5-2ADDAFB89B00}"/>
              </a:ext>
            </a:extLst>
          </p:cNvPr>
          <p:cNvSpPr txBox="1">
            <a:spLocks/>
          </p:cNvSpPr>
          <p:nvPr/>
        </p:nvSpPr>
        <p:spPr>
          <a:xfrm>
            <a:off x="1592689" y="1182605"/>
            <a:ext cx="2043461" cy="216024"/>
          </a:xfrm>
          <a:prstGeom prst="rect">
            <a:avLst/>
          </a:prstGeom>
          <a:solidFill>
            <a:schemeClr val="accent1"/>
          </a:solidFill>
        </p:spPr>
        <p:txBody>
          <a:bodyPr lIns="0" rIns="0" anchor="ctr"/>
          <a:lstStyle>
            <a:lvl1pPr marL="0" indent="0" algn="r" defTabSz="914400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500" dirty="0" smtClean="0"/>
              <a:t>以迷克夏為例</a:t>
            </a:r>
            <a:endParaRPr lang="en-US" sz="1500" dirty="0"/>
          </a:p>
        </p:txBody>
      </p:sp>
      <p:pic>
        <p:nvPicPr>
          <p:cNvPr id="34" name="圖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243478"/>
            <a:ext cx="1905000" cy="1905000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56" y="274827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01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-7105" y="-13571"/>
            <a:ext cx="9144000" cy="5178861"/>
          </a:xfrm>
          <a:prstGeom prst="rect">
            <a:avLst/>
          </a:prstGeom>
        </p:spPr>
      </p:pic>
      <p:sp>
        <p:nvSpPr>
          <p:cNvPr id="4" name="流程圖: 程序 3"/>
          <p:cNvSpPr/>
          <p:nvPr/>
        </p:nvSpPr>
        <p:spPr>
          <a:xfrm>
            <a:off x="5220072" y="1275606"/>
            <a:ext cx="504056" cy="288032"/>
          </a:xfrm>
          <a:prstGeom prst="flowChart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流程圖: 程序 5"/>
          <p:cNvSpPr/>
          <p:nvPr/>
        </p:nvSpPr>
        <p:spPr>
          <a:xfrm>
            <a:off x="467544" y="0"/>
            <a:ext cx="1584176" cy="195486"/>
          </a:xfrm>
          <a:prstGeom prst="flowChart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13572"/>
            <a:ext cx="9144000" cy="5157072"/>
          </a:xfrm>
          <a:prstGeom prst="rect">
            <a:avLst/>
          </a:prstGeom>
        </p:spPr>
      </p:pic>
      <p:sp>
        <p:nvSpPr>
          <p:cNvPr id="8" name="橢圓 7"/>
          <p:cNvSpPr/>
          <p:nvPr/>
        </p:nvSpPr>
        <p:spPr>
          <a:xfrm>
            <a:off x="1043608" y="2204924"/>
            <a:ext cx="720080" cy="3600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/>
          <p:nvPr/>
        </p:nvPicPr>
        <p:blipFill>
          <a:blip r:embed="rId4"/>
          <a:stretch>
            <a:fillRect/>
          </a:stretch>
        </p:blipFill>
        <p:spPr>
          <a:xfrm>
            <a:off x="2195736" y="304800"/>
            <a:ext cx="5105400" cy="4838700"/>
          </a:xfrm>
          <a:prstGeom prst="rect">
            <a:avLst/>
          </a:prstGeom>
        </p:spPr>
      </p:pic>
      <p:sp>
        <p:nvSpPr>
          <p:cNvPr id="10" name="橢圓 9"/>
          <p:cNvSpPr/>
          <p:nvPr/>
        </p:nvSpPr>
        <p:spPr>
          <a:xfrm>
            <a:off x="8532440" y="4155926"/>
            <a:ext cx="504056" cy="57606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/>
          <p:nvPr/>
        </p:nvPicPr>
        <p:blipFill>
          <a:blip r:embed="rId5"/>
          <a:stretch>
            <a:fillRect/>
          </a:stretch>
        </p:blipFill>
        <p:spPr>
          <a:xfrm>
            <a:off x="2358498" y="1059582"/>
            <a:ext cx="4648200" cy="3200400"/>
          </a:xfrm>
          <a:prstGeom prst="rect">
            <a:avLst/>
          </a:prstGeom>
        </p:spPr>
      </p:pic>
      <p:pic>
        <p:nvPicPr>
          <p:cNvPr id="12" name="圖片 11"/>
          <p:cNvPicPr/>
          <p:nvPr/>
        </p:nvPicPr>
        <p:blipFill>
          <a:blip r:embed="rId6"/>
          <a:stretch>
            <a:fillRect/>
          </a:stretch>
        </p:blipFill>
        <p:spPr>
          <a:xfrm>
            <a:off x="2111281" y="479742"/>
            <a:ext cx="5274310" cy="4663758"/>
          </a:xfrm>
          <a:prstGeom prst="rect">
            <a:avLst/>
          </a:prstGeom>
        </p:spPr>
      </p:pic>
      <p:pic>
        <p:nvPicPr>
          <p:cNvPr id="13" name="圖片 12"/>
          <p:cNvPicPr/>
          <p:nvPr/>
        </p:nvPicPr>
        <p:blipFill>
          <a:blip r:embed="rId7"/>
          <a:stretch>
            <a:fillRect/>
          </a:stretch>
        </p:blipFill>
        <p:spPr>
          <a:xfrm>
            <a:off x="2344460" y="547034"/>
            <a:ext cx="4747819" cy="4544996"/>
          </a:xfrm>
          <a:prstGeom prst="rect">
            <a:avLst/>
          </a:prstGeom>
        </p:spPr>
      </p:pic>
      <p:pic>
        <p:nvPicPr>
          <p:cNvPr id="14" name="圖片 13"/>
          <p:cNvPicPr/>
          <p:nvPr/>
        </p:nvPicPr>
        <p:blipFill>
          <a:blip r:embed="rId8"/>
          <a:stretch>
            <a:fillRect/>
          </a:stretch>
        </p:blipFill>
        <p:spPr>
          <a:xfrm>
            <a:off x="-14210" y="-21043"/>
            <a:ext cx="9158210" cy="5186334"/>
          </a:xfrm>
          <a:prstGeom prst="rect">
            <a:avLst/>
          </a:prstGeom>
        </p:spPr>
      </p:pic>
      <p:sp>
        <p:nvSpPr>
          <p:cNvPr id="15" name="流程圖: 程序 14"/>
          <p:cNvSpPr/>
          <p:nvPr/>
        </p:nvSpPr>
        <p:spPr>
          <a:xfrm>
            <a:off x="1475656" y="0"/>
            <a:ext cx="576064" cy="267494"/>
          </a:xfrm>
          <a:prstGeom prst="flowChart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6948" y="-21046"/>
            <a:ext cx="9163843" cy="5186336"/>
          </a:xfrm>
          <a:prstGeom prst="rect">
            <a:avLst/>
          </a:prstGeom>
        </p:spPr>
      </p:pic>
      <p:pic>
        <p:nvPicPr>
          <p:cNvPr id="18" name="圖片 17"/>
          <p:cNvPicPr/>
          <p:nvPr/>
        </p:nvPicPr>
        <p:blipFill>
          <a:blip r:embed="rId10"/>
          <a:stretch>
            <a:fillRect/>
          </a:stretch>
        </p:blipFill>
        <p:spPr>
          <a:xfrm>
            <a:off x="2136175" y="114442"/>
            <a:ext cx="5149215" cy="5143500"/>
          </a:xfrm>
          <a:prstGeom prst="rect">
            <a:avLst/>
          </a:prstGeom>
        </p:spPr>
      </p:pic>
      <p:sp>
        <p:nvSpPr>
          <p:cNvPr id="19" name="流程圖: 程序 18"/>
          <p:cNvSpPr/>
          <p:nvPr/>
        </p:nvSpPr>
        <p:spPr>
          <a:xfrm>
            <a:off x="6084168" y="915566"/>
            <a:ext cx="864096" cy="360040"/>
          </a:xfrm>
          <a:prstGeom prst="flowChart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流程圖: 程序 19"/>
          <p:cNvSpPr/>
          <p:nvPr/>
        </p:nvSpPr>
        <p:spPr>
          <a:xfrm>
            <a:off x="2259558" y="525243"/>
            <a:ext cx="864096" cy="360040"/>
          </a:xfrm>
          <a:prstGeom prst="flowChart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53548" y="1878831"/>
            <a:ext cx="3257550" cy="1362075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6948" y="-21047"/>
            <a:ext cx="9170948" cy="5401109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7028" y="-8135"/>
            <a:ext cx="9161027" cy="5395667"/>
          </a:xfrm>
          <a:prstGeom prst="rect">
            <a:avLst/>
          </a:prstGeom>
        </p:spPr>
      </p:pic>
      <p:sp>
        <p:nvSpPr>
          <p:cNvPr id="24" name="流程圖: 程序 23"/>
          <p:cNvSpPr/>
          <p:nvPr/>
        </p:nvSpPr>
        <p:spPr>
          <a:xfrm>
            <a:off x="2699792" y="915566"/>
            <a:ext cx="2304256" cy="648072"/>
          </a:xfrm>
          <a:prstGeom prst="flowChart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流程圖: 程序 24"/>
          <p:cNvSpPr/>
          <p:nvPr/>
        </p:nvSpPr>
        <p:spPr>
          <a:xfrm>
            <a:off x="4219309" y="4027934"/>
            <a:ext cx="2304256" cy="648072"/>
          </a:xfrm>
          <a:prstGeom prst="flowChart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209" y="28690"/>
            <a:ext cx="9144000" cy="5114810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4053" y="-13573"/>
            <a:ext cx="9192262" cy="5321628"/>
          </a:xfrm>
          <a:prstGeom prst="rect">
            <a:avLst/>
          </a:prstGeom>
        </p:spPr>
      </p:pic>
      <p:sp>
        <p:nvSpPr>
          <p:cNvPr id="28" name="流程圖: 程序 27"/>
          <p:cNvSpPr/>
          <p:nvPr/>
        </p:nvSpPr>
        <p:spPr>
          <a:xfrm>
            <a:off x="2668176" y="1806824"/>
            <a:ext cx="3672408" cy="1124966"/>
          </a:xfrm>
          <a:prstGeom prst="flowChartProcess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034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  <p:bldP spid="8" grpId="0" animBg="1"/>
      <p:bldP spid="8" grpId="1" animBg="1"/>
      <p:bldP spid="10" grpId="0" animBg="1"/>
      <p:bldP spid="10" grpId="1" animBg="1"/>
      <p:bldP spid="15" grpId="0" animBg="1"/>
      <p:bldP spid="15" grpId="1" animBg="1"/>
      <p:bldP spid="19" grpId="0" animBg="1"/>
      <p:bldP spid="19" grpId="1" animBg="1"/>
      <p:bldP spid="20" grpId="0" animBg="1"/>
      <p:bldP spid="20" grpId="1" animBg="1"/>
      <p:bldP spid="24" grpId="0" animBg="1"/>
      <p:bldP spid="24" grpId="1" animBg="1"/>
      <p:bldP spid="25" grpId="0" animBg="1"/>
      <p:bldP spid="25" grpId="1" animBg="1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77134146-A02B-4127-8B6C-B223903E6D84}"/>
              </a:ext>
            </a:extLst>
          </p:cNvPr>
          <p:cNvSpPr txBox="1">
            <a:spLocks/>
          </p:cNvSpPr>
          <p:nvPr/>
        </p:nvSpPr>
        <p:spPr>
          <a:xfrm rot="16200000">
            <a:off x="-2230369" y="1842583"/>
            <a:ext cx="5576684" cy="1223885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zh-TW" altLang="en-US" sz="10001" b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cs typeface="Arial" pitchFamily="34" charset="0"/>
              </a:rPr>
              <a:t>現況分析</a:t>
            </a:r>
            <a:endParaRPr lang="en-US" altLang="ko-KR" sz="10001" b="1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0" name="2 Rectángulo"/>
          <p:cNvSpPr/>
          <p:nvPr/>
        </p:nvSpPr>
        <p:spPr bwMode="auto">
          <a:xfrm>
            <a:off x="96" y="94"/>
            <a:ext cx="4588195" cy="5143501"/>
          </a:xfrm>
          <a:prstGeom prst="rect">
            <a:avLst/>
          </a:prstGeom>
          <a:gradFill>
            <a:gsLst>
              <a:gs pos="94000">
                <a:schemeClr val="accent1">
                  <a:lumMod val="40000"/>
                  <a:lumOff val="60000"/>
                </a:schemeClr>
              </a:gs>
              <a:gs pos="49000">
                <a:schemeClr val="accent6">
                  <a:lumMod val="75000"/>
                  <a:alpha val="27000"/>
                </a:schemeClr>
              </a:gs>
              <a:gs pos="0">
                <a:schemeClr val="bg1"/>
              </a:gs>
            </a:gsLst>
            <a:lin ang="2700000" scaled="0"/>
          </a:gradFill>
          <a:ln>
            <a:noFill/>
          </a:ln>
          <a:extLst/>
        </p:spPr>
        <p:txBody>
          <a:bodyPr lIns="0" tIns="0" rIns="0" bIns="0" rtlCol="0" anchor="ctr"/>
          <a:lstStyle/>
          <a:p>
            <a:pPr algn="ctr" defTabSz="887708"/>
            <a:endParaRPr lang="es-SV">
              <a:solidFill>
                <a:srgbClr val="000000"/>
              </a:solidFill>
            </a:endParaRPr>
          </a:p>
        </p:txBody>
      </p:sp>
      <p:sp>
        <p:nvSpPr>
          <p:cNvPr id="11" name="6 Título"/>
          <p:cNvSpPr txBox="1">
            <a:spLocks/>
          </p:cNvSpPr>
          <p:nvPr/>
        </p:nvSpPr>
        <p:spPr>
          <a:xfrm>
            <a:off x="479138" y="243478"/>
            <a:ext cx="6117686" cy="38008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335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現況分析</a:t>
            </a:r>
            <a:endParaRPr lang="es-SV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9CCB39B-39D8-4178-B887-A2B0688EFFB9}"/>
              </a:ext>
            </a:extLst>
          </p:cNvPr>
          <p:cNvSpPr txBox="1">
            <a:spLocks/>
          </p:cNvSpPr>
          <p:nvPr/>
        </p:nvSpPr>
        <p:spPr>
          <a:xfrm>
            <a:off x="2699792" y="4009329"/>
            <a:ext cx="1752275" cy="216024"/>
          </a:xfrm>
          <a:prstGeom prst="rect">
            <a:avLst/>
          </a:prstGeom>
          <a:solidFill>
            <a:schemeClr val="accent2"/>
          </a:solidFill>
        </p:spPr>
        <p:txBody>
          <a:bodyPr lIns="0" rIns="0" anchor="ctr"/>
          <a:lstStyle>
            <a:lvl1pPr marL="0" indent="0" algn="r" defTabSz="914400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500" dirty="0" smtClean="0"/>
              <a:t>手機</a:t>
            </a:r>
            <a:r>
              <a:rPr lang="en-US" altLang="zh-TW" sz="1500" dirty="0" smtClean="0"/>
              <a:t>app</a:t>
            </a:r>
            <a:r>
              <a:rPr lang="zh-TW" altLang="en-US" sz="1500" dirty="0" smtClean="0"/>
              <a:t>訂單流程</a:t>
            </a:r>
            <a:endParaRPr lang="en-US" sz="1500" dirty="0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038151D8-2FF1-4C4E-A3C9-296713F83F6F}"/>
              </a:ext>
            </a:extLst>
          </p:cNvPr>
          <p:cNvSpPr txBox="1">
            <a:spLocks/>
          </p:cNvSpPr>
          <p:nvPr/>
        </p:nvSpPr>
        <p:spPr>
          <a:xfrm>
            <a:off x="2408606" y="3711821"/>
            <a:ext cx="2043461" cy="216024"/>
          </a:xfrm>
          <a:prstGeom prst="rect">
            <a:avLst/>
          </a:prstGeom>
          <a:solidFill>
            <a:schemeClr val="accent1"/>
          </a:solidFill>
        </p:spPr>
        <p:txBody>
          <a:bodyPr lIns="0" rIns="0" anchor="ctr"/>
          <a:lstStyle>
            <a:lvl1pPr marL="0" indent="0" algn="r" defTabSz="914400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500" dirty="0" smtClean="0"/>
              <a:t>以</a:t>
            </a:r>
            <a:r>
              <a:rPr lang="en-US" altLang="zh-TW" sz="1500" dirty="0" err="1" smtClean="0"/>
              <a:t>chu</a:t>
            </a:r>
            <a:r>
              <a:rPr lang="en-US" altLang="zh-TW" sz="1500" dirty="0" smtClean="0"/>
              <a:t>-me</a:t>
            </a:r>
            <a:r>
              <a:rPr lang="zh-TW" altLang="en-US" sz="1500" dirty="0" smtClean="0"/>
              <a:t>為例</a:t>
            </a:r>
            <a:endParaRPr lang="en-US" sz="1500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0E7701EC-5FD9-40E0-84C4-59707DF268D3}"/>
              </a:ext>
            </a:extLst>
          </p:cNvPr>
          <p:cNvSpPr txBox="1">
            <a:spLocks/>
          </p:cNvSpPr>
          <p:nvPr/>
        </p:nvSpPr>
        <p:spPr>
          <a:xfrm>
            <a:off x="1592689" y="918148"/>
            <a:ext cx="1467143" cy="216024"/>
          </a:xfrm>
          <a:prstGeom prst="rect">
            <a:avLst/>
          </a:prstGeom>
          <a:solidFill>
            <a:schemeClr val="accent2"/>
          </a:solidFill>
        </p:spPr>
        <p:txBody>
          <a:bodyPr lIns="0" rIns="0" anchor="ctr"/>
          <a:lstStyle>
            <a:lvl1pPr marL="0" indent="0" algn="r" defTabSz="914400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500" dirty="0" smtClean="0"/>
              <a:t>網頁訂單</a:t>
            </a:r>
            <a:r>
              <a:rPr lang="zh-TW" altLang="en-US" sz="1500" dirty="0"/>
              <a:t>流程</a:t>
            </a:r>
            <a:endParaRPr lang="en-US" sz="1500" dirty="0"/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F78F7027-6DD6-4842-94E5-2ADDAFB89B00}"/>
              </a:ext>
            </a:extLst>
          </p:cNvPr>
          <p:cNvSpPr txBox="1">
            <a:spLocks/>
          </p:cNvSpPr>
          <p:nvPr/>
        </p:nvSpPr>
        <p:spPr>
          <a:xfrm>
            <a:off x="1592689" y="1182605"/>
            <a:ext cx="2043461" cy="216024"/>
          </a:xfrm>
          <a:prstGeom prst="rect">
            <a:avLst/>
          </a:prstGeom>
          <a:solidFill>
            <a:schemeClr val="accent1"/>
          </a:solidFill>
        </p:spPr>
        <p:txBody>
          <a:bodyPr lIns="0" rIns="0" anchor="ctr"/>
          <a:lstStyle>
            <a:lvl1pPr marL="0" indent="0" algn="r" defTabSz="914400" rtl="0" eaLnBrk="1" latinLnBrk="0" hangingPunct="1">
              <a:spcBef>
                <a:spcPct val="20000"/>
              </a:spcBef>
              <a:buFontTx/>
              <a:buNone/>
              <a:defRPr sz="20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500" dirty="0" smtClean="0"/>
              <a:t>以迷克夏為例</a:t>
            </a:r>
            <a:endParaRPr lang="en-US" sz="1500" dirty="0"/>
          </a:p>
        </p:txBody>
      </p:sp>
      <p:pic>
        <p:nvPicPr>
          <p:cNvPr id="34" name="圖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243478"/>
            <a:ext cx="1905000" cy="1905000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56" y="274827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52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2 Rectángulo"/>
          <p:cNvSpPr/>
          <p:nvPr/>
        </p:nvSpPr>
        <p:spPr bwMode="auto">
          <a:xfrm>
            <a:off x="96" y="94"/>
            <a:ext cx="9143904" cy="5143501"/>
          </a:xfrm>
          <a:prstGeom prst="rect">
            <a:avLst/>
          </a:prstGeom>
          <a:gradFill>
            <a:gsLst>
              <a:gs pos="94000">
                <a:schemeClr val="accent6">
                  <a:lumMod val="50000"/>
                  <a:lumOff val="50000"/>
                </a:schemeClr>
              </a:gs>
              <a:gs pos="49000">
                <a:schemeClr val="accent6">
                  <a:lumMod val="75000"/>
                  <a:alpha val="27000"/>
                </a:schemeClr>
              </a:gs>
              <a:gs pos="0">
                <a:schemeClr val="bg1"/>
              </a:gs>
            </a:gsLst>
            <a:lin ang="2700000" scaled="0"/>
          </a:gradFill>
          <a:ln>
            <a:noFill/>
          </a:ln>
          <a:extLst/>
        </p:spPr>
        <p:txBody>
          <a:bodyPr lIns="0" tIns="0" rIns="0" bIns="0" rtlCol="0" anchor="ctr"/>
          <a:lstStyle/>
          <a:p>
            <a:pPr algn="ctr" defTabSz="887708"/>
            <a:endParaRPr lang="es-SV">
              <a:solidFill>
                <a:srgbClr val="000000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93219" cy="51435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781" y="0"/>
            <a:ext cx="2893219" cy="5143500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2531740" y="123478"/>
            <a:ext cx="337443" cy="2880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886" y="0"/>
            <a:ext cx="2893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80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1_Diseño personalizado">
  <a:themeElements>
    <a:clrScheme name="ISA 1W">
      <a:dk1>
        <a:srgbClr val="000000"/>
      </a:dk1>
      <a:lt1>
        <a:srgbClr val="FFFFFF"/>
      </a:lt1>
      <a:dk2>
        <a:srgbClr val="1F1F1F"/>
      </a:dk2>
      <a:lt2>
        <a:srgbClr val="575757"/>
      </a:lt2>
      <a:accent1>
        <a:srgbClr val="81B535"/>
      </a:accent1>
      <a:accent2>
        <a:srgbClr val="F99953"/>
      </a:accent2>
      <a:accent3>
        <a:srgbClr val="15A4C6"/>
      </a:accent3>
      <a:accent4>
        <a:srgbClr val="F23A43"/>
      </a:accent4>
      <a:accent5>
        <a:srgbClr val="0D84AF"/>
      </a:accent5>
      <a:accent6>
        <a:srgbClr val="192828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0_Diseño personalizado">
  <a:themeElements>
    <a:clrScheme name="ISA 1W">
      <a:dk1>
        <a:srgbClr val="000000"/>
      </a:dk1>
      <a:lt1>
        <a:srgbClr val="FFFFFF"/>
      </a:lt1>
      <a:dk2>
        <a:srgbClr val="1F1F1F"/>
      </a:dk2>
      <a:lt2>
        <a:srgbClr val="575757"/>
      </a:lt2>
      <a:accent1>
        <a:srgbClr val="81B535"/>
      </a:accent1>
      <a:accent2>
        <a:srgbClr val="F99953"/>
      </a:accent2>
      <a:accent3>
        <a:srgbClr val="15A4C6"/>
      </a:accent3>
      <a:accent4>
        <a:srgbClr val="F23A43"/>
      </a:accent4>
      <a:accent5>
        <a:srgbClr val="0D84AF"/>
      </a:accent5>
      <a:accent6>
        <a:srgbClr val="192828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1_Diseño personalizado">
  <a:themeElements>
    <a:clrScheme name="ISA 1W">
      <a:dk1>
        <a:srgbClr val="000000"/>
      </a:dk1>
      <a:lt1>
        <a:srgbClr val="FFFFFF"/>
      </a:lt1>
      <a:dk2>
        <a:srgbClr val="1F1F1F"/>
      </a:dk2>
      <a:lt2>
        <a:srgbClr val="575757"/>
      </a:lt2>
      <a:accent1>
        <a:srgbClr val="81B535"/>
      </a:accent1>
      <a:accent2>
        <a:srgbClr val="F99953"/>
      </a:accent2>
      <a:accent3>
        <a:srgbClr val="15A4C6"/>
      </a:accent3>
      <a:accent4>
        <a:srgbClr val="F23A43"/>
      </a:accent4>
      <a:accent5>
        <a:srgbClr val="0D84AF"/>
      </a:accent5>
      <a:accent6>
        <a:srgbClr val="192828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2_Diseño personalizado">
  <a:themeElements>
    <a:clrScheme name="ISA 1W">
      <a:dk1>
        <a:srgbClr val="000000"/>
      </a:dk1>
      <a:lt1>
        <a:srgbClr val="FFFFFF"/>
      </a:lt1>
      <a:dk2>
        <a:srgbClr val="1F1F1F"/>
      </a:dk2>
      <a:lt2>
        <a:srgbClr val="575757"/>
      </a:lt2>
      <a:accent1>
        <a:srgbClr val="81B535"/>
      </a:accent1>
      <a:accent2>
        <a:srgbClr val="F99953"/>
      </a:accent2>
      <a:accent3>
        <a:srgbClr val="15A4C6"/>
      </a:accent3>
      <a:accent4>
        <a:srgbClr val="F23A43"/>
      </a:accent4>
      <a:accent5>
        <a:srgbClr val="0D84AF"/>
      </a:accent5>
      <a:accent6>
        <a:srgbClr val="192828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3_Diseño personalizado">
  <a:themeElements>
    <a:clrScheme name="ISA 1W">
      <a:dk1>
        <a:srgbClr val="000000"/>
      </a:dk1>
      <a:lt1>
        <a:srgbClr val="FFFFFF"/>
      </a:lt1>
      <a:dk2>
        <a:srgbClr val="1F1F1F"/>
      </a:dk2>
      <a:lt2>
        <a:srgbClr val="575757"/>
      </a:lt2>
      <a:accent1>
        <a:srgbClr val="81B535"/>
      </a:accent1>
      <a:accent2>
        <a:srgbClr val="F99953"/>
      </a:accent2>
      <a:accent3>
        <a:srgbClr val="15A4C6"/>
      </a:accent3>
      <a:accent4>
        <a:srgbClr val="F23A43"/>
      </a:accent4>
      <a:accent5>
        <a:srgbClr val="0D84AF"/>
      </a:accent5>
      <a:accent6>
        <a:srgbClr val="192828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4_Diseño personalizado">
  <a:themeElements>
    <a:clrScheme name="ISA 1W">
      <a:dk1>
        <a:srgbClr val="000000"/>
      </a:dk1>
      <a:lt1>
        <a:srgbClr val="FFFFFF"/>
      </a:lt1>
      <a:dk2>
        <a:srgbClr val="1F1F1F"/>
      </a:dk2>
      <a:lt2>
        <a:srgbClr val="575757"/>
      </a:lt2>
      <a:accent1>
        <a:srgbClr val="81B535"/>
      </a:accent1>
      <a:accent2>
        <a:srgbClr val="F99953"/>
      </a:accent2>
      <a:accent3>
        <a:srgbClr val="15A4C6"/>
      </a:accent3>
      <a:accent4>
        <a:srgbClr val="F23A43"/>
      </a:accent4>
      <a:accent5>
        <a:srgbClr val="0D84AF"/>
      </a:accent5>
      <a:accent6>
        <a:srgbClr val="192828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5_Diseño personalizado">
  <a:themeElements>
    <a:clrScheme name="ISA 1W">
      <a:dk1>
        <a:srgbClr val="000000"/>
      </a:dk1>
      <a:lt1>
        <a:srgbClr val="FFFFFF"/>
      </a:lt1>
      <a:dk2>
        <a:srgbClr val="1F1F1F"/>
      </a:dk2>
      <a:lt2>
        <a:srgbClr val="575757"/>
      </a:lt2>
      <a:accent1>
        <a:srgbClr val="81B535"/>
      </a:accent1>
      <a:accent2>
        <a:srgbClr val="F99953"/>
      </a:accent2>
      <a:accent3>
        <a:srgbClr val="15A4C6"/>
      </a:accent3>
      <a:accent4>
        <a:srgbClr val="F23A43"/>
      </a:accent4>
      <a:accent5>
        <a:srgbClr val="0D84AF"/>
      </a:accent5>
      <a:accent6>
        <a:srgbClr val="192828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6_Diseño personalizado">
  <a:themeElements>
    <a:clrScheme name="ISA 1W">
      <a:dk1>
        <a:srgbClr val="000000"/>
      </a:dk1>
      <a:lt1>
        <a:srgbClr val="FFFFFF"/>
      </a:lt1>
      <a:dk2>
        <a:srgbClr val="1F1F1F"/>
      </a:dk2>
      <a:lt2>
        <a:srgbClr val="575757"/>
      </a:lt2>
      <a:accent1>
        <a:srgbClr val="81B535"/>
      </a:accent1>
      <a:accent2>
        <a:srgbClr val="F99953"/>
      </a:accent2>
      <a:accent3>
        <a:srgbClr val="15A4C6"/>
      </a:accent3>
      <a:accent4>
        <a:srgbClr val="F23A43"/>
      </a:accent4>
      <a:accent5>
        <a:srgbClr val="0D84AF"/>
      </a:accent5>
      <a:accent6>
        <a:srgbClr val="192828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7_Diseño personalizado">
  <a:themeElements>
    <a:clrScheme name="ISA 1W">
      <a:dk1>
        <a:srgbClr val="000000"/>
      </a:dk1>
      <a:lt1>
        <a:srgbClr val="FFFFFF"/>
      </a:lt1>
      <a:dk2>
        <a:srgbClr val="1F1F1F"/>
      </a:dk2>
      <a:lt2>
        <a:srgbClr val="575757"/>
      </a:lt2>
      <a:accent1>
        <a:srgbClr val="81B535"/>
      </a:accent1>
      <a:accent2>
        <a:srgbClr val="F99953"/>
      </a:accent2>
      <a:accent3>
        <a:srgbClr val="15A4C6"/>
      </a:accent3>
      <a:accent4>
        <a:srgbClr val="F23A43"/>
      </a:accent4>
      <a:accent5>
        <a:srgbClr val="0D84AF"/>
      </a:accent5>
      <a:accent6>
        <a:srgbClr val="192828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8_Diseño personalizado">
  <a:themeElements>
    <a:clrScheme name="ISA 1W">
      <a:dk1>
        <a:srgbClr val="000000"/>
      </a:dk1>
      <a:lt1>
        <a:srgbClr val="FFFFFF"/>
      </a:lt1>
      <a:dk2>
        <a:srgbClr val="1F1F1F"/>
      </a:dk2>
      <a:lt2>
        <a:srgbClr val="575757"/>
      </a:lt2>
      <a:accent1>
        <a:srgbClr val="81B535"/>
      </a:accent1>
      <a:accent2>
        <a:srgbClr val="F99953"/>
      </a:accent2>
      <a:accent3>
        <a:srgbClr val="15A4C6"/>
      </a:accent3>
      <a:accent4>
        <a:srgbClr val="F23A43"/>
      </a:accent4>
      <a:accent5>
        <a:srgbClr val="0D84AF"/>
      </a:accent5>
      <a:accent6>
        <a:srgbClr val="192828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9_Diseño personalizado">
  <a:themeElements>
    <a:clrScheme name="ISA 1W">
      <a:dk1>
        <a:srgbClr val="000000"/>
      </a:dk1>
      <a:lt1>
        <a:srgbClr val="FFFFFF"/>
      </a:lt1>
      <a:dk2>
        <a:srgbClr val="1F1F1F"/>
      </a:dk2>
      <a:lt2>
        <a:srgbClr val="575757"/>
      </a:lt2>
      <a:accent1>
        <a:srgbClr val="81B535"/>
      </a:accent1>
      <a:accent2>
        <a:srgbClr val="F99953"/>
      </a:accent2>
      <a:accent3>
        <a:srgbClr val="15A4C6"/>
      </a:accent3>
      <a:accent4>
        <a:srgbClr val="F23A43"/>
      </a:accent4>
      <a:accent5>
        <a:srgbClr val="0D84AF"/>
      </a:accent5>
      <a:accent6>
        <a:srgbClr val="192828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Diseño personalizado">
  <a:themeElements>
    <a:clrScheme name="ISA 1W">
      <a:dk1>
        <a:srgbClr val="000000"/>
      </a:dk1>
      <a:lt1>
        <a:srgbClr val="FFFFFF"/>
      </a:lt1>
      <a:dk2>
        <a:srgbClr val="1F1F1F"/>
      </a:dk2>
      <a:lt2>
        <a:srgbClr val="575757"/>
      </a:lt2>
      <a:accent1>
        <a:srgbClr val="81B535"/>
      </a:accent1>
      <a:accent2>
        <a:srgbClr val="F99953"/>
      </a:accent2>
      <a:accent3>
        <a:srgbClr val="15A4C6"/>
      </a:accent3>
      <a:accent4>
        <a:srgbClr val="F23A43"/>
      </a:accent4>
      <a:accent5>
        <a:srgbClr val="0D84AF"/>
      </a:accent5>
      <a:accent6>
        <a:srgbClr val="192828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20_Diseño personalizado">
  <a:themeElements>
    <a:clrScheme name="ISA 1W">
      <a:dk1>
        <a:srgbClr val="000000"/>
      </a:dk1>
      <a:lt1>
        <a:srgbClr val="FFFFFF"/>
      </a:lt1>
      <a:dk2>
        <a:srgbClr val="1F1F1F"/>
      </a:dk2>
      <a:lt2>
        <a:srgbClr val="575757"/>
      </a:lt2>
      <a:accent1>
        <a:srgbClr val="81B535"/>
      </a:accent1>
      <a:accent2>
        <a:srgbClr val="F99953"/>
      </a:accent2>
      <a:accent3>
        <a:srgbClr val="15A4C6"/>
      </a:accent3>
      <a:accent4>
        <a:srgbClr val="F23A43"/>
      </a:accent4>
      <a:accent5>
        <a:srgbClr val="0D84AF"/>
      </a:accent5>
      <a:accent6>
        <a:srgbClr val="192828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21_Diseño personalizado">
  <a:themeElements>
    <a:clrScheme name="ISA 1W">
      <a:dk1>
        <a:srgbClr val="000000"/>
      </a:dk1>
      <a:lt1>
        <a:srgbClr val="FFFFFF"/>
      </a:lt1>
      <a:dk2>
        <a:srgbClr val="1F1F1F"/>
      </a:dk2>
      <a:lt2>
        <a:srgbClr val="575757"/>
      </a:lt2>
      <a:accent1>
        <a:srgbClr val="81B535"/>
      </a:accent1>
      <a:accent2>
        <a:srgbClr val="F99953"/>
      </a:accent2>
      <a:accent3>
        <a:srgbClr val="15A4C6"/>
      </a:accent3>
      <a:accent4>
        <a:srgbClr val="F23A43"/>
      </a:accent4>
      <a:accent5>
        <a:srgbClr val="0D84AF"/>
      </a:accent5>
      <a:accent6>
        <a:srgbClr val="192828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Diseño personalizado">
  <a:themeElements>
    <a:clrScheme name="ISA 1W">
      <a:dk1>
        <a:srgbClr val="000000"/>
      </a:dk1>
      <a:lt1>
        <a:srgbClr val="FFFFFF"/>
      </a:lt1>
      <a:dk2>
        <a:srgbClr val="1F1F1F"/>
      </a:dk2>
      <a:lt2>
        <a:srgbClr val="575757"/>
      </a:lt2>
      <a:accent1>
        <a:srgbClr val="81B535"/>
      </a:accent1>
      <a:accent2>
        <a:srgbClr val="F99953"/>
      </a:accent2>
      <a:accent3>
        <a:srgbClr val="15A4C6"/>
      </a:accent3>
      <a:accent4>
        <a:srgbClr val="F23A43"/>
      </a:accent4>
      <a:accent5>
        <a:srgbClr val="0D84AF"/>
      </a:accent5>
      <a:accent6>
        <a:srgbClr val="192828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Diseño personalizado">
  <a:themeElements>
    <a:clrScheme name="ISA 1W">
      <a:dk1>
        <a:srgbClr val="000000"/>
      </a:dk1>
      <a:lt1>
        <a:srgbClr val="FFFFFF"/>
      </a:lt1>
      <a:dk2>
        <a:srgbClr val="1F1F1F"/>
      </a:dk2>
      <a:lt2>
        <a:srgbClr val="575757"/>
      </a:lt2>
      <a:accent1>
        <a:srgbClr val="81B535"/>
      </a:accent1>
      <a:accent2>
        <a:srgbClr val="F99953"/>
      </a:accent2>
      <a:accent3>
        <a:srgbClr val="15A4C6"/>
      </a:accent3>
      <a:accent4>
        <a:srgbClr val="F23A43"/>
      </a:accent4>
      <a:accent5>
        <a:srgbClr val="0D84AF"/>
      </a:accent5>
      <a:accent6>
        <a:srgbClr val="192828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Diseño personalizado">
  <a:themeElements>
    <a:clrScheme name="ISA 1W">
      <a:dk1>
        <a:srgbClr val="000000"/>
      </a:dk1>
      <a:lt1>
        <a:srgbClr val="FFFFFF"/>
      </a:lt1>
      <a:dk2>
        <a:srgbClr val="1F1F1F"/>
      </a:dk2>
      <a:lt2>
        <a:srgbClr val="575757"/>
      </a:lt2>
      <a:accent1>
        <a:srgbClr val="81B535"/>
      </a:accent1>
      <a:accent2>
        <a:srgbClr val="F99953"/>
      </a:accent2>
      <a:accent3>
        <a:srgbClr val="15A4C6"/>
      </a:accent3>
      <a:accent4>
        <a:srgbClr val="F23A43"/>
      </a:accent4>
      <a:accent5>
        <a:srgbClr val="0D84AF"/>
      </a:accent5>
      <a:accent6>
        <a:srgbClr val="192828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Diseño personalizado">
  <a:themeElements>
    <a:clrScheme name="ISA 1W">
      <a:dk1>
        <a:srgbClr val="000000"/>
      </a:dk1>
      <a:lt1>
        <a:srgbClr val="FFFFFF"/>
      </a:lt1>
      <a:dk2>
        <a:srgbClr val="1F1F1F"/>
      </a:dk2>
      <a:lt2>
        <a:srgbClr val="575757"/>
      </a:lt2>
      <a:accent1>
        <a:srgbClr val="81B535"/>
      </a:accent1>
      <a:accent2>
        <a:srgbClr val="F99953"/>
      </a:accent2>
      <a:accent3>
        <a:srgbClr val="15A4C6"/>
      </a:accent3>
      <a:accent4>
        <a:srgbClr val="F23A43"/>
      </a:accent4>
      <a:accent5>
        <a:srgbClr val="0D84AF"/>
      </a:accent5>
      <a:accent6>
        <a:srgbClr val="192828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Diseño personalizado">
  <a:themeElements>
    <a:clrScheme name="ISA 1W">
      <a:dk1>
        <a:srgbClr val="000000"/>
      </a:dk1>
      <a:lt1>
        <a:srgbClr val="FFFFFF"/>
      </a:lt1>
      <a:dk2>
        <a:srgbClr val="1F1F1F"/>
      </a:dk2>
      <a:lt2>
        <a:srgbClr val="575757"/>
      </a:lt2>
      <a:accent1>
        <a:srgbClr val="81B535"/>
      </a:accent1>
      <a:accent2>
        <a:srgbClr val="F99953"/>
      </a:accent2>
      <a:accent3>
        <a:srgbClr val="15A4C6"/>
      </a:accent3>
      <a:accent4>
        <a:srgbClr val="F23A43"/>
      </a:accent4>
      <a:accent5>
        <a:srgbClr val="0D84AF"/>
      </a:accent5>
      <a:accent6>
        <a:srgbClr val="192828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Diseño personalizado">
  <a:themeElements>
    <a:clrScheme name="ISA 1W">
      <a:dk1>
        <a:srgbClr val="000000"/>
      </a:dk1>
      <a:lt1>
        <a:srgbClr val="FFFFFF"/>
      </a:lt1>
      <a:dk2>
        <a:srgbClr val="1F1F1F"/>
      </a:dk2>
      <a:lt2>
        <a:srgbClr val="575757"/>
      </a:lt2>
      <a:accent1>
        <a:srgbClr val="81B535"/>
      </a:accent1>
      <a:accent2>
        <a:srgbClr val="F99953"/>
      </a:accent2>
      <a:accent3>
        <a:srgbClr val="15A4C6"/>
      </a:accent3>
      <a:accent4>
        <a:srgbClr val="F23A43"/>
      </a:accent4>
      <a:accent5>
        <a:srgbClr val="0D84AF"/>
      </a:accent5>
      <a:accent6>
        <a:srgbClr val="192828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9_Diseño personalizado">
  <a:themeElements>
    <a:clrScheme name="ISA 1W">
      <a:dk1>
        <a:srgbClr val="000000"/>
      </a:dk1>
      <a:lt1>
        <a:srgbClr val="FFFFFF"/>
      </a:lt1>
      <a:dk2>
        <a:srgbClr val="1F1F1F"/>
      </a:dk2>
      <a:lt2>
        <a:srgbClr val="575757"/>
      </a:lt2>
      <a:accent1>
        <a:srgbClr val="81B535"/>
      </a:accent1>
      <a:accent2>
        <a:srgbClr val="F99953"/>
      </a:accent2>
      <a:accent3>
        <a:srgbClr val="15A4C6"/>
      </a:accent3>
      <a:accent4>
        <a:srgbClr val="F23A43"/>
      </a:accent4>
      <a:accent5>
        <a:srgbClr val="0D84AF"/>
      </a:accent5>
      <a:accent6>
        <a:srgbClr val="192828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1003</TotalTime>
  <Words>819</Words>
  <Application>Microsoft Office PowerPoint</Application>
  <PresentationFormat>如螢幕大小 (16:9)</PresentationFormat>
  <Paragraphs>237</Paragraphs>
  <Slides>31</Slides>
  <Notes>13</Notes>
  <HiddenSlides>2</HiddenSlides>
  <MMClips>2</MMClips>
  <ScaleCrop>false</ScaleCrop>
  <HeadingPairs>
    <vt:vector size="6" baseType="variant">
      <vt:variant>
        <vt:lpstr>使用字型</vt:lpstr>
      </vt:variant>
      <vt:variant>
        <vt:i4>24</vt:i4>
      </vt:variant>
      <vt:variant>
        <vt:lpstr>佈景主題</vt:lpstr>
      </vt:variant>
      <vt:variant>
        <vt:i4>23</vt:i4>
      </vt:variant>
      <vt:variant>
        <vt:lpstr>投影片標題</vt:lpstr>
      </vt:variant>
      <vt:variant>
        <vt:i4>31</vt:i4>
      </vt:variant>
    </vt:vector>
  </HeadingPairs>
  <TitlesOfParts>
    <vt:vector size="78" baseType="lpstr">
      <vt:lpstr>等线</vt:lpstr>
      <vt:lpstr>Lato Light</vt:lpstr>
      <vt:lpstr>맑은 고딕</vt:lpstr>
      <vt:lpstr>Open Sans Condensed</vt:lpstr>
      <vt:lpstr>Open Sans Extrabold</vt:lpstr>
      <vt:lpstr>Oswald</vt:lpstr>
      <vt:lpstr>Oswald bold</vt:lpstr>
      <vt:lpstr>Roboto</vt:lpstr>
      <vt:lpstr>Source Sans Pro</vt:lpstr>
      <vt:lpstr>華康歐陽詢體W5</vt:lpstr>
      <vt:lpstr>新細明體</vt:lpstr>
      <vt:lpstr>Arial</vt:lpstr>
      <vt:lpstr>Calibri</vt:lpstr>
      <vt:lpstr>Calibri Light</vt:lpstr>
      <vt:lpstr>Century Gothic</vt:lpstr>
      <vt:lpstr>FontAwesome</vt:lpstr>
      <vt:lpstr>Helvetica</vt:lpstr>
      <vt:lpstr>Microsoft YaHei</vt:lpstr>
      <vt:lpstr>Microsoft YaHei</vt:lpstr>
      <vt:lpstr>Microsoft YaHei UI</vt:lpstr>
      <vt:lpstr>Open Sans bold</vt:lpstr>
      <vt:lpstr>Segoe UI</vt:lpstr>
      <vt:lpstr>SimSun</vt:lpstr>
      <vt:lpstr>微軟正黑體</vt:lpstr>
      <vt:lpstr>1_Diseño personalizado</vt:lpstr>
      <vt:lpstr>2_Diseño personalizado</vt:lpstr>
      <vt:lpstr>3_Diseño personalizado</vt:lpstr>
      <vt:lpstr>4_Diseño personalizado</vt:lpstr>
      <vt:lpstr>5_Diseño personalizado</vt:lpstr>
      <vt:lpstr>6_Diseño personalizado</vt:lpstr>
      <vt:lpstr>7_Diseño personalizado</vt:lpstr>
      <vt:lpstr>8_Diseño personalizado</vt:lpstr>
      <vt:lpstr>9_Diseño personalizado</vt:lpstr>
      <vt:lpstr>10_Diseño personalizado</vt:lpstr>
      <vt:lpstr>11_Diseño personalizado</vt:lpstr>
      <vt:lpstr>12_Diseño personalizado</vt:lpstr>
      <vt:lpstr>13_Diseño personalizado</vt:lpstr>
      <vt:lpstr>14_Diseño personalizado</vt:lpstr>
      <vt:lpstr>15_Diseño personalizado</vt:lpstr>
      <vt:lpstr>16_Diseño personalizado</vt:lpstr>
      <vt:lpstr>17_Diseño personalizado</vt:lpstr>
      <vt:lpstr>18_Diseño personalizado</vt:lpstr>
      <vt:lpstr>19_Diseño personalizado</vt:lpstr>
      <vt:lpstr>20_Diseño personalizado</vt:lpstr>
      <vt:lpstr>21_Diseño personalizado</vt:lpstr>
      <vt:lpstr>Office Theme</vt:lpstr>
      <vt:lpstr>Office 佈景主題</vt:lpstr>
      <vt:lpstr>PowerPoint 簡報</vt:lpstr>
      <vt:lpstr>PowerPoint 簡報</vt:lpstr>
      <vt:lpstr>PowerPoint 簡報</vt:lpstr>
      <vt:lpstr>PowerPoint 簡報</vt:lpstr>
      <vt:lpstr>研究動機與目的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結論及建議</vt:lpstr>
      <vt:lpstr>PowerPoint 簡報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USER</cp:lastModifiedBy>
  <cp:revision>115</cp:revision>
  <dcterms:created xsi:type="dcterms:W3CDTF">2016-05-11T01:24:32Z</dcterms:created>
  <dcterms:modified xsi:type="dcterms:W3CDTF">2019-01-07T05:04:13Z</dcterms:modified>
</cp:coreProperties>
</file>